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95" r:id="rId4"/>
    <p:sldMasterId id="2147484006" r:id="rId5"/>
    <p:sldMasterId id="2147484013" r:id="rId6"/>
  </p:sldMasterIdLst>
  <p:notesMasterIdLst>
    <p:notesMasterId r:id="rId12"/>
  </p:notesMasterIdLst>
  <p:handoutMasterIdLst>
    <p:handoutMasterId r:id="rId13"/>
  </p:handoutMasterIdLst>
  <p:sldIdLst>
    <p:sldId id="256" r:id="rId7"/>
    <p:sldId id="265" r:id="rId8"/>
    <p:sldId id="261" r:id="rId9"/>
    <p:sldId id="295" r:id="rId10"/>
    <p:sldId id="267" r:id="rId11"/>
  </p:sldIdLst>
  <p:sldSz cx="12192000" cy="6858000"/>
  <p:notesSz cx="6794500" cy="9921875"/>
  <p:defaultTextStyle>
    <a:defPPr>
      <a:defRPr lang="en-GB"/>
    </a:defPPr>
    <a:lvl1pPr algn="l" rtl="0" fontAlgn="base">
      <a:spcBef>
        <a:spcPct val="0"/>
      </a:spcBef>
      <a:spcAft>
        <a:spcPct val="0"/>
      </a:spcAft>
      <a:defRPr sz="1000" kern="1200">
        <a:solidFill>
          <a:schemeClr val="tx1"/>
        </a:solidFill>
        <a:latin typeface="Segoe UI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1000" kern="1200">
        <a:solidFill>
          <a:schemeClr val="tx1"/>
        </a:solidFill>
        <a:latin typeface="Segoe UI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1000" kern="1200">
        <a:solidFill>
          <a:schemeClr val="tx1"/>
        </a:solidFill>
        <a:latin typeface="Segoe UI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1000" kern="1200">
        <a:solidFill>
          <a:schemeClr val="tx1"/>
        </a:solidFill>
        <a:latin typeface="Segoe UI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1000" kern="1200">
        <a:solidFill>
          <a:schemeClr val="tx1"/>
        </a:solidFill>
        <a:latin typeface="Segoe UI" charset="0"/>
        <a:ea typeface="+mn-ea"/>
        <a:cs typeface="+mn-cs"/>
      </a:defRPr>
    </a:lvl5pPr>
    <a:lvl6pPr marL="2286000" algn="l" defTabSz="914400" rtl="0" eaLnBrk="1" latinLnBrk="0" hangingPunct="1">
      <a:defRPr sz="1000" kern="1200">
        <a:solidFill>
          <a:schemeClr val="tx1"/>
        </a:solidFill>
        <a:latin typeface="Segoe UI" charset="0"/>
        <a:ea typeface="+mn-ea"/>
        <a:cs typeface="+mn-cs"/>
      </a:defRPr>
    </a:lvl6pPr>
    <a:lvl7pPr marL="2743200" algn="l" defTabSz="914400" rtl="0" eaLnBrk="1" latinLnBrk="0" hangingPunct="1">
      <a:defRPr sz="1000" kern="1200">
        <a:solidFill>
          <a:schemeClr val="tx1"/>
        </a:solidFill>
        <a:latin typeface="Segoe UI" charset="0"/>
        <a:ea typeface="+mn-ea"/>
        <a:cs typeface="+mn-cs"/>
      </a:defRPr>
    </a:lvl7pPr>
    <a:lvl8pPr marL="3200400" algn="l" defTabSz="914400" rtl="0" eaLnBrk="1" latinLnBrk="0" hangingPunct="1">
      <a:defRPr sz="1000" kern="1200">
        <a:solidFill>
          <a:schemeClr val="tx1"/>
        </a:solidFill>
        <a:latin typeface="Segoe UI" charset="0"/>
        <a:ea typeface="+mn-ea"/>
        <a:cs typeface="+mn-cs"/>
      </a:defRPr>
    </a:lvl8pPr>
    <a:lvl9pPr marL="3657600" algn="l" defTabSz="914400" rtl="0" eaLnBrk="1" latinLnBrk="0" hangingPunct="1">
      <a:defRPr sz="1000" kern="1200">
        <a:solidFill>
          <a:schemeClr val="tx1"/>
        </a:solidFill>
        <a:latin typeface="Segoe UI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5">
          <p15:clr>
            <a:srgbClr val="A4A3A4"/>
          </p15:clr>
        </p15:guide>
        <p15:guide id="2" pos="214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555454"/>
    <a:srgbClr val="B9CDE5"/>
    <a:srgbClr val="00519C"/>
    <a:srgbClr val="004F9F"/>
    <a:srgbClr val="0070C0"/>
    <a:srgbClr val="0070AB"/>
    <a:srgbClr val="FF70C0"/>
    <a:srgbClr val="005AAB"/>
    <a:srgbClr val="DFFF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87" autoAdjust="0"/>
    <p:restoredTop sz="84606" autoAdjust="0"/>
  </p:normalViewPr>
  <p:slideViewPr>
    <p:cSldViewPr snapToGrid="0">
      <p:cViewPr varScale="1">
        <p:scale>
          <a:sx n="93" d="100"/>
          <a:sy n="93" d="100"/>
        </p:scale>
        <p:origin x="1098" y="9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762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80" d="100"/>
          <a:sy n="80" d="100"/>
        </p:scale>
        <p:origin x="4014" y="96"/>
      </p:cViewPr>
      <p:guideLst>
        <p:guide orient="horz" pos="3125"/>
        <p:guide pos="214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7" Type="http://schemas.openxmlformats.org/officeDocument/2006/relationships/slide" Target="slides/slide1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5" Type="http://schemas.openxmlformats.org/officeDocument/2006/relationships/slideMaster" Target="slideMasters/slideMaster2.xml"/><Relationship Id="rId15" Type="http://schemas.openxmlformats.org/officeDocument/2006/relationships/viewProps" Target="viewProps.xml"/><Relationship Id="rId10" Type="http://schemas.openxmlformats.org/officeDocument/2006/relationships/slide" Target="slides/slide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76971" y="179388"/>
            <a:ext cx="5400675" cy="246221"/>
          </a:xfrm>
          <a:prstGeom prst="rect">
            <a:avLst/>
          </a:prstGeom>
          <a:noFill/>
        </p:spPr>
        <p:txBody>
          <a:bodyPr lIns="0" rIns="0">
            <a:spAutoFit/>
          </a:bodyPr>
          <a:lstStyle/>
          <a:p>
            <a:pPr eaLnBrk="0" hangingPunct="0">
              <a:spcBef>
                <a:spcPct val="50000"/>
              </a:spcBef>
              <a:tabLst>
                <a:tab pos="8793163" algn="r"/>
              </a:tabLst>
              <a:defRPr/>
            </a:pPr>
            <a:r>
              <a:rPr lang="en-GB" sz="1000" cap="all" spc="300" baseline="0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course title here	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33463" y="9590088"/>
            <a:ext cx="5400675" cy="246221"/>
          </a:xfrm>
          <a:prstGeom prst="rect">
            <a:avLst/>
          </a:prstGeom>
          <a:noFill/>
        </p:spPr>
        <p:txBody>
          <a:bodyPr lIns="0" rIns="0">
            <a:spAutoFit/>
          </a:bodyPr>
          <a:lstStyle/>
          <a:p>
            <a:pPr algn="r" eaLnBrk="0" hangingPunct="0">
              <a:spcBef>
                <a:spcPct val="50000"/>
              </a:spcBef>
              <a:tabLst>
                <a:tab pos="8793163" algn="r"/>
              </a:tabLst>
              <a:defRPr/>
            </a:pPr>
            <a:fld id="{5A994FC6-4CA0-47B1-908E-E307E7797130}" type="slidenum">
              <a:rPr lang="en-GB" sz="1000" cap="all" spc="300" baseline="0" smtClean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pPr algn="r" eaLnBrk="0" hangingPunct="0">
                <a:spcBef>
                  <a:spcPct val="50000"/>
                </a:spcBef>
                <a:tabLst>
                  <a:tab pos="8793163" algn="r"/>
                </a:tabLst>
                <a:defRPr/>
              </a:pPr>
              <a:t>‹#›</a:t>
            </a:fld>
            <a:endParaRPr lang="en-GB" sz="1000" cap="all" spc="300" baseline="0" dirty="0">
              <a:solidFill>
                <a:schemeClr val="accent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41197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570998" y="581025"/>
            <a:ext cx="5716003" cy="3216039"/>
          </a:xfrm>
          <a:prstGeom prst="rect">
            <a:avLst/>
          </a:prstGeom>
          <a:noFill/>
          <a:ln w="3175">
            <a:solidFill>
              <a:srgbClr val="555454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GB" noProof="0"/>
          </a:p>
        </p:txBody>
      </p:sp>
      <p:sp>
        <p:nvSpPr>
          <p:cNvPr id="13" name="TextBox 12"/>
          <p:cNvSpPr txBox="1"/>
          <p:nvPr/>
        </p:nvSpPr>
        <p:spPr>
          <a:xfrm>
            <a:off x="576264" y="179388"/>
            <a:ext cx="5400675" cy="246221"/>
          </a:xfrm>
          <a:prstGeom prst="rect">
            <a:avLst/>
          </a:prstGeom>
          <a:noFill/>
        </p:spPr>
        <p:txBody>
          <a:bodyPr lIns="0" rIns="0">
            <a:spAutoFit/>
          </a:bodyPr>
          <a:lstStyle/>
          <a:p>
            <a:pPr eaLnBrk="0" hangingPunct="0">
              <a:spcBef>
                <a:spcPct val="50000"/>
              </a:spcBef>
              <a:tabLst>
                <a:tab pos="8793163" algn="r"/>
              </a:tabLst>
              <a:defRPr/>
            </a:pPr>
            <a:r>
              <a:rPr lang="en-GB" sz="1000" cap="all" spc="300" baseline="0" dirty="0"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Web Development Fundamentals - HTML and CSS </a:t>
            </a:r>
            <a:r>
              <a:rPr lang="en-GB" sz="1000" cap="all" spc="300" baseline="0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	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92785" y="9590088"/>
            <a:ext cx="5400675" cy="246221"/>
          </a:xfrm>
          <a:prstGeom prst="rect">
            <a:avLst/>
          </a:prstGeom>
          <a:noFill/>
        </p:spPr>
        <p:txBody>
          <a:bodyPr lIns="0" rIns="0">
            <a:spAutoFit/>
          </a:bodyPr>
          <a:lstStyle/>
          <a:p>
            <a:pPr algn="r" eaLnBrk="0" hangingPunct="0">
              <a:spcBef>
                <a:spcPct val="50000"/>
              </a:spcBef>
              <a:tabLst>
                <a:tab pos="8793163" algn="r"/>
              </a:tabLst>
              <a:defRPr/>
            </a:pPr>
            <a:fld id="{5A994FC6-4CA0-47B1-908E-E307E7797130}" type="slidenum">
              <a:rPr lang="en-GB" sz="1000" cap="all" spc="300" baseline="0" smtClean="0"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pPr algn="r" eaLnBrk="0" hangingPunct="0">
                <a:spcBef>
                  <a:spcPct val="50000"/>
                </a:spcBef>
                <a:tabLst>
                  <a:tab pos="8793163" algn="r"/>
                </a:tabLst>
                <a:defRPr/>
              </a:pPr>
              <a:t>‹#›</a:t>
            </a:fld>
            <a:endParaRPr lang="en-GB" sz="1000" cap="all" spc="300" baseline="0" dirty="0">
              <a:solidFill>
                <a:schemeClr val="accent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570999" y="3952480"/>
            <a:ext cx="5716002" cy="546115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17443139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algn="l" rtl="0" eaLnBrk="0" fontAlgn="base" hangingPunct="0">
      <a:spcBef>
        <a:spcPts val="300"/>
      </a:spcBef>
      <a:spcAft>
        <a:spcPts val="300"/>
      </a:spcAft>
      <a:tabLst>
        <a:tab pos="273050" algn="l"/>
        <a:tab pos="544513" algn="l"/>
        <a:tab pos="796925" algn="l"/>
        <a:tab pos="1069975" algn="l"/>
        <a:tab pos="1343025" algn="l"/>
        <a:tab pos="1614488" algn="l"/>
        <a:tab pos="1887538" algn="l"/>
        <a:tab pos="2159000" algn="l"/>
        <a:tab pos="2413000" algn="l"/>
        <a:tab pos="2684463" algn="l"/>
      </a:tabLst>
      <a:defRPr sz="1000" kern="1200" spc="-20" baseline="0">
        <a:solidFill>
          <a:srgbClr val="555454"/>
        </a:solidFill>
        <a:latin typeface="Segoe UI" panose="020B0502040204020203" pitchFamily="34" charset="0"/>
        <a:ea typeface="+mn-ea"/>
        <a:cs typeface="Segoe UI" panose="020B0502040204020203" pitchFamily="34" charset="0"/>
      </a:defRPr>
    </a:lvl1pPr>
    <a:lvl2pPr marL="447675" indent="9525" algn="l" rtl="0" eaLnBrk="0" fontAlgn="base" hangingPunct="0">
      <a:spcBef>
        <a:spcPts val="300"/>
      </a:spcBef>
      <a:spcAft>
        <a:spcPts val="300"/>
      </a:spcAft>
      <a:tabLst>
        <a:tab pos="273050" algn="l"/>
        <a:tab pos="544513" algn="l"/>
        <a:tab pos="796925" algn="l"/>
        <a:tab pos="1069975" algn="l"/>
        <a:tab pos="1343025" algn="l"/>
        <a:tab pos="1614488" algn="l"/>
        <a:tab pos="1887538" algn="l"/>
        <a:tab pos="2159000" algn="l"/>
        <a:tab pos="2413000" algn="l"/>
        <a:tab pos="2684463" algn="l"/>
      </a:tabLst>
      <a:defRPr sz="1000" kern="1200" spc="-20" baseline="0">
        <a:solidFill>
          <a:srgbClr val="555454"/>
        </a:solidFill>
        <a:latin typeface="Segoe UI" panose="020B0502040204020203" pitchFamily="34" charset="0"/>
        <a:ea typeface="+mn-ea"/>
        <a:cs typeface="Segoe UI" panose="020B0502040204020203" pitchFamily="34" charset="0"/>
      </a:defRPr>
    </a:lvl2pPr>
    <a:lvl3pPr marL="914400" algn="l" rtl="0" eaLnBrk="0" fontAlgn="base" hangingPunct="0">
      <a:spcBef>
        <a:spcPts val="300"/>
      </a:spcBef>
      <a:spcAft>
        <a:spcPts val="300"/>
      </a:spcAft>
      <a:tabLst>
        <a:tab pos="273050" algn="l"/>
        <a:tab pos="544513" algn="l"/>
        <a:tab pos="796925" algn="l"/>
        <a:tab pos="1069975" algn="l"/>
        <a:tab pos="1343025" algn="l"/>
        <a:tab pos="1614488" algn="l"/>
        <a:tab pos="1887538" algn="l"/>
        <a:tab pos="2159000" algn="l"/>
        <a:tab pos="2413000" algn="l"/>
        <a:tab pos="2684463" algn="l"/>
      </a:tabLst>
      <a:defRPr sz="1000" kern="1200" spc="-20" baseline="0">
        <a:solidFill>
          <a:srgbClr val="555454"/>
        </a:solidFill>
        <a:latin typeface="Segoe UI" panose="020B0502040204020203" pitchFamily="34" charset="0"/>
        <a:ea typeface="+mn-ea"/>
        <a:cs typeface="Segoe UI" panose="020B0502040204020203" pitchFamily="34" charset="0"/>
      </a:defRPr>
    </a:lvl3pPr>
    <a:lvl4pPr marL="1343025" indent="28575" algn="l" rtl="0" eaLnBrk="0" fontAlgn="base" hangingPunct="0">
      <a:spcBef>
        <a:spcPts val="300"/>
      </a:spcBef>
      <a:spcAft>
        <a:spcPts val="300"/>
      </a:spcAft>
      <a:tabLst>
        <a:tab pos="273050" algn="l"/>
        <a:tab pos="544513" algn="l"/>
        <a:tab pos="796925" algn="l"/>
        <a:tab pos="1069975" algn="l"/>
        <a:tab pos="1343025" algn="l"/>
        <a:tab pos="1614488" algn="l"/>
        <a:tab pos="1887538" algn="l"/>
        <a:tab pos="2159000" algn="l"/>
        <a:tab pos="2413000" algn="l"/>
        <a:tab pos="2684463" algn="l"/>
      </a:tabLst>
      <a:defRPr sz="1000" kern="1200" spc="-20" baseline="0">
        <a:solidFill>
          <a:srgbClr val="555454"/>
        </a:solidFill>
        <a:latin typeface="Segoe UI" panose="020B0502040204020203" pitchFamily="34" charset="0"/>
        <a:ea typeface="+mn-ea"/>
        <a:cs typeface="Segoe UI" panose="020B0502040204020203" pitchFamily="34" charset="0"/>
      </a:defRPr>
    </a:lvl4pPr>
    <a:lvl5pPr marL="1828800" algn="l" rtl="0" eaLnBrk="0" fontAlgn="base" hangingPunct="0">
      <a:spcBef>
        <a:spcPts val="300"/>
      </a:spcBef>
      <a:spcAft>
        <a:spcPts val="300"/>
      </a:spcAft>
      <a:tabLst>
        <a:tab pos="273050" algn="l"/>
        <a:tab pos="544513" algn="l"/>
        <a:tab pos="796925" algn="l"/>
        <a:tab pos="1069975" algn="l"/>
        <a:tab pos="1343025" algn="l"/>
        <a:tab pos="1614488" algn="l"/>
        <a:tab pos="1887538" algn="l"/>
        <a:tab pos="2159000" algn="l"/>
        <a:tab pos="2413000" algn="l"/>
        <a:tab pos="2684463" algn="l"/>
      </a:tabLst>
      <a:defRPr sz="1000" kern="1200" spc="-20" baseline="0">
        <a:solidFill>
          <a:srgbClr val="555454"/>
        </a:solidFill>
        <a:latin typeface="Segoe UI" panose="020B0502040204020203" pitchFamily="34" charset="0"/>
        <a:ea typeface="+mn-ea"/>
        <a:cs typeface="Segoe UI" panose="020B0502040204020203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571500" y="581025"/>
            <a:ext cx="5715000" cy="3216275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31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59736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763" y="769938"/>
            <a:ext cx="6616701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764119" y="9285339"/>
            <a:ext cx="2879619" cy="490488"/>
          </a:xfrm>
          <a:prstGeom prst="rect">
            <a:avLst/>
          </a:prstGeom>
        </p:spPr>
        <p:txBody>
          <a:bodyPr/>
          <a:lstStyle/>
          <a:p>
            <a:fld id="{548901C6-1DA1-FB44-ABEE-06A0FEB7738E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44085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71500" y="581025"/>
            <a:ext cx="5715000" cy="32162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73281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288" y="769938"/>
            <a:ext cx="6616700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91ACF1-2815-4BBE-B2A5-27D4E810855B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54906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QA_CovSlide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4799" y="4437788"/>
            <a:ext cx="11160000" cy="7200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5481638"/>
            <a:ext cx="11160000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972765"/>
      </p:ext>
    </p:extLst>
  </p:cSld>
  <p:clrMapOvr>
    <a:masterClrMapping/>
  </p:clrMapOvr>
  <p:hf hdr="0"/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QA_Layout1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5939" y="972000"/>
            <a:ext cx="11160122" cy="720000"/>
          </a:xfrm>
          <a:prstGeom prst="rect">
            <a:avLst/>
          </a:prstGeom>
          <a:ln>
            <a:noFill/>
          </a:ln>
        </p:spPr>
        <p:txBody>
          <a:bodyPr anchor="t">
            <a:noAutofit/>
          </a:bodyPr>
          <a:lstStyle>
            <a:lvl1pPr algn="l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7" y="1799186"/>
            <a:ext cx="11160123" cy="358296"/>
          </a:xfrm>
          <a:prstGeom prst="rect">
            <a:avLst/>
          </a:prstGeom>
          <a:ln>
            <a:noFill/>
          </a:ln>
        </p:spPr>
        <p:txBody>
          <a:bodyPr anchor="t">
            <a:noAutofit/>
          </a:bodyPr>
          <a:lstStyle>
            <a:lvl1pPr marL="0" indent="0" algn="l">
              <a:buNone/>
              <a:defRPr sz="28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2EFEF58-42AF-670A-ABB0-E36C90B7E1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5938" y="2879999"/>
            <a:ext cx="3348037" cy="34287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A62B451-9077-73D8-F2D3-9A668C4D368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03725" y="2879999"/>
            <a:ext cx="7272338" cy="342872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C0BA25C-539F-AC13-A09B-C239D82ECDFA}"/>
              </a:ext>
            </a:extLst>
          </p:cNvPr>
          <p:cNvSpPr/>
          <p:nvPr userDrawn="1"/>
        </p:nvSpPr>
        <p:spPr>
          <a:xfrm>
            <a:off x="0" y="6663189"/>
            <a:ext cx="12192000" cy="19481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889948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QA_Layout1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5939" y="972000"/>
            <a:ext cx="11160122" cy="720000"/>
          </a:xfrm>
          <a:prstGeom prst="rect">
            <a:avLst/>
          </a:prstGeom>
          <a:ln>
            <a:noFill/>
          </a:ln>
        </p:spPr>
        <p:txBody>
          <a:bodyPr anchor="t">
            <a:noAutofit/>
          </a:bodyPr>
          <a:lstStyle>
            <a:lvl1pPr algn="l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7" y="1799186"/>
            <a:ext cx="11160123" cy="358296"/>
          </a:xfrm>
          <a:prstGeom prst="rect">
            <a:avLst/>
          </a:prstGeom>
          <a:ln>
            <a:noFill/>
          </a:ln>
        </p:spPr>
        <p:txBody>
          <a:bodyPr anchor="t">
            <a:noAutofit/>
          </a:bodyPr>
          <a:lstStyle>
            <a:lvl1pPr marL="0" indent="0" algn="l">
              <a:buNone/>
              <a:defRPr sz="28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2EFEF58-42AF-670A-ABB0-E36C90B7E1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5938" y="2879999"/>
            <a:ext cx="3348037" cy="34287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A62B451-9077-73D8-F2D3-9A668C4D368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03725" y="2879999"/>
            <a:ext cx="7272338" cy="342872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C0BA25C-539F-AC13-A09B-C239D82ECDFA}"/>
              </a:ext>
            </a:extLst>
          </p:cNvPr>
          <p:cNvSpPr/>
          <p:nvPr userDrawn="1"/>
        </p:nvSpPr>
        <p:spPr>
          <a:xfrm>
            <a:off x="0" y="6663189"/>
            <a:ext cx="12192000" cy="19481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040046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QA_Layout1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5939" y="972000"/>
            <a:ext cx="11160122" cy="720000"/>
          </a:xfrm>
          <a:prstGeom prst="rect">
            <a:avLst/>
          </a:prstGeom>
          <a:ln>
            <a:noFill/>
          </a:ln>
        </p:spPr>
        <p:txBody>
          <a:bodyPr anchor="t">
            <a:noAutofit/>
          </a:bodyPr>
          <a:lstStyle>
            <a:lvl1pPr algn="l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7" y="1799186"/>
            <a:ext cx="11160123" cy="358296"/>
          </a:xfrm>
          <a:prstGeom prst="rect">
            <a:avLst/>
          </a:prstGeom>
          <a:ln>
            <a:noFill/>
          </a:ln>
        </p:spPr>
        <p:txBody>
          <a:bodyPr anchor="t">
            <a:noAutofit/>
          </a:bodyPr>
          <a:lstStyle>
            <a:lvl1pPr marL="0" indent="0" algn="l">
              <a:buNone/>
              <a:defRPr sz="28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2EFEF58-42AF-670A-ABB0-E36C90B7E1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5938" y="2879999"/>
            <a:ext cx="3348037" cy="34287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A62B451-9077-73D8-F2D3-9A668C4D368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03725" y="2879999"/>
            <a:ext cx="7272338" cy="342872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C0BA25C-539F-AC13-A09B-C239D82ECDFA}"/>
              </a:ext>
            </a:extLst>
          </p:cNvPr>
          <p:cNvSpPr/>
          <p:nvPr userDrawn="1"/>
        </p:nvSpPr>
        <p:spPr>
          <a:xfrm>
            <a:off x="0" y="6663189"/>
            <a:ext cx="12192000" cy="19481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276210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QA_Layout1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5939" y="972000"/>
            <a:ext cx="11160122" cy="720000"/>
          </a:xfrm>
          <a:prstGeom prst="rect">
            <a:avLst/>
          </a:prstGeom>
          <a:ln>
            <a:noFill/>
          </a:ln>
        </p:spPr>
        <p:txBody>
          <a:bodyPr anchor="t">
            <a:noAutofit/>
          </a:bodyPr>
          <a:lstStyle>
            <a:lvl1pPr algn="l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7" y="1799186"/>
            <a:ext cx="11160123" cy="358296"/>
          </a:xfrm>
          <a:prstGeom prst="rect">
            <a:avLst/>
          </a:prstGeom>
          <a:ln>
            <a:noFill/>
          </a:ln>
        </p:spPr>
        <p:txBody>
          <a:bodyPr anchor="t">
            <a:noAutofit/>
          </a:bodyPr>
          <a:lstStyle>
            <a:lvl1pPr marL="0" indent="0" algn="l">
              <a:buNone/>
              <a:defRPr sz="28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2EFEF58-42AF-670A-ABB0-E36C90B7E1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5938" y="2879999"/>
            <a:ext cx="3348037" cy="34287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A62B451-9077-73D8-F2D3-9A668C4D368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03725" y="2879999"/>
            <a:ext cx="7272338" cy="342872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C0BA25C-539F-AC13-A09B-C239D82ECDFA}"/>
              </a:ext>
            </a:extLst>
          </p:cNvPr>
          <p:cNvSpPr/>
          <p:nvPr userDrawn="1"/>
        </p:nvSpPr>
        <p:spPr>
          <a:xfrm>
            <a:off x="0" y="6663189"/>
            <a:ext cx="12192000" cy="19481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854D955D-2481-AE77-A2BC-86226EA85F8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1143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var(--fontFamilyBase)"/>
              </a:rPr>
              <a:t>qa.com - QA Limited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rgbClr val="FFFFFF"/>
              </a:solidFill>
              <a:effectLst/>
              <a:latin typeface="-apple-system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-apple-system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039622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A_Layout2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C2153-C630-463E-198B-D505C376C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7" y="972000"/>
            <a:ext cx="11160125" cy="720000"/>
          </a:xfrm>
          <a:prstGeom prst="rect">
            <a:avLst/>
          </a:prstGeom>
        </p:spPr>
        <p:txBody>
          <a:bodyPr anchor="t"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F89889C-9901-0E0D-F464-36DFF409D3D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5937" y="2700000"/>
            <a:ext cx="3348000" cy="36087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CCFCD17-96DB-0D59-36B4-CE8615F870F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21999" y="2700000"/>
            <a:ext cx="3348000" cy="36087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E710287-B48B-A4EA-C5C2-D14E30F60EA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28024" y="2700000"/>
            <a:ext cx="3348000" cy="36087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1C393D9-3D8C-C0CA-E619-E8A43F365B6C}"/>
              </a:ext>
            </a:extLst>
          </p:cNvPr>
          <p:cNvSpPr/>
          <p:nvPr userDrawn="1"/>
        </p:nvSpPr>
        <p:spPr>
          <a:xfrm>
            <a:off x="0" y="6663189"/>
            <a:ext cx="12192000" cy="19481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21505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A_Layout2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C2153-C630-463E-198B-D505C376C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7" y="972000"/>
            <a:ext cx="11160125" cy="720000"/>
          </a:xfrm>
          <a:prstGeom prst="rect">
            <a:avLst/>
          </a:prstGeom>
        </p:spPr>
        <p:txBody>
          <a:bodyPr anchor="t"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F89889C-9901-0E0D-F464-36DFF409D3D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5937" y="2700000"/>
            <a:ext cx="3348000" cy="36087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CCFCD17-96DB-0D59-36B4-CE8615F870F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21999" y="2700000"/>
            <a:ext cx="3348000" cy="36087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E710287-B48B-A4EA-C5C2-D14E30F60EA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28024" y="2700000"/>
            <a:ext cx="3348000" cy="36087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2902B99-5EC2-21D7-56FD-AE0CDF787719}"/>
              </a:ext>
            </a:extLst>
          </p:cNvPr>
          <p:cNvSpPr/>
          <p:nvPr userDrawn="1"/>
        </p:nvSpPr>
        <p:spPr>
          <a:xfrm>
            <a:off x="0" y="6663189"/>
            <a:ext cx="12192000" cy="1948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086272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QA_Layout2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C2153-C630-463E-198B-D505C376C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7" y="972000"/>
            <a:ext cx="11160125" cy="720000"/>
          </a:xfrm>
          <a:prstGeom prst="rect">
            <a:avLst/>
          </a:prstGeom>
        </p:spPr>
        <p:txBody>
          <a:bodyPr anchor="t"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F89889C-9901-0E0D-F464-36DFF409D3D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5937" y="2700000"/>
            <a:ext cx="3348000" cy="36087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CCFCD17-96DB-0D59-36B4-CE8615F870F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21999" y="2700000"/>
            <a:ext cx="3348000" cy="36087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E710287-B48B-A4EA-C5C2-D14E30F60EA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28024" y="2700000"/>
            <a:ext cx="3348000" cy="36087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2902B99-5EC2-21D7-56FD-AE0CDF787719}"/>
              </a:ext>
            </a:extLst>
          </p:cNvPr>
          <p:cNvSpPr/>
          <p:nvPr userDrawn="1"/>
        </p:nvSpPr>
        <p:spPr>
          <a:xfrm>
            <a:off x="0" y="6663189"/>
            <a:ext cx="12192000" cy="19481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03102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QA_Layout2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C2153-C630-463E-198B-D505C376C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7" y="972000"/>
            <a:ext cx="11160125" cy="720000"/>
          </a:xfrm>
          <a:prstGeom prst="rect">
            <a:avLst/>
          </a:prstGeom>
        </p:spPr>
        <p:txBody>
          <a:bodyPr anchor="t"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F89889C-9901-0E0D-F464-36DFF409D3D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5937" y="2700000"/>
            <a:ext cx="3348000" cy="36087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CCFCD17-96DB-0D59-36B4-CE8615F870F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21999" y="2700000"/>
            <a:ext cx="3348000" cy="36087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E710287-B48B-A4EA-C5C2-D14E30F60EA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28024" y="2700000"/>
            <a:ext cx="3348000" cy="36087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2902B99-5EC2-21D7-56FD-AE0CDF787719}"/>
              </a:ext>
            </a:extLst>
          </p:cNvPr>
          <p:cNvSpPr/>
          <p:nvPr userDrawn="1"/>
        </p:nvSpPr>
        <p:spPr>
          <a:xfrm>
            <a:off x="0" y="6663189"/>
            <a:ext cx="12192000" cy="19481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790884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QA_Layout2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C2153-C630-463E-198B-D505C376C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7" y="972000"/>
            <a:ext cx="11160125" cy="720000"/>
          </a:xfrm>
          <a:prstGeom prst="rect">
            <a:avLst/>
          </a:prstGeom>
        </p:spPr>
        <p:txBody>
          <a:bodyPr anchor="t"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F89889C-9901-0E0D-F464-36DFF409D3D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5937" y="2700000"/>
            <a:ext cx="3348000" cy="36087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CCFCD17-96DB-0D59-36B4-CE8615F870F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21999" y="2700000"/>
            <a:ext cx="3348000" cy="36087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E710287-B48B-A4EA-C5C2-D14E30F60EA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28024" y="2700000"/>
            <a:ext cx="3348000" cy="36087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2902B99-5EC2-21D7-56FD-AE0CDF787719}"/>
              </a:ext>
            </a:extLst>
          </p:cNvPr>
          <p:cNvSpPr/>
          <p:nvPr userDrawn="1"/>
        </p:nvSpPr>
        <p:spPr>
          <a:xfrm>
            <a:off x="0" y="6663189"/>
            <a:ext cx="12192000" cy="19481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313458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QA_Layout2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C2153-C630-463E-198B-D505C376C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7" y="972000"/>
            <a:ext cx="11160125" cy="720000"/>
          </a:xfrm>
          <a:prstGeom prst="rect">
            <a:avLst/>
          </a:prstGeom>
        </p:spPr>
        <p:txBody>
          <a:bodyPr anchor="t"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F89889C-9901-0E0D-F464-36DFF409D3D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5937" y="2700000"/>
            <a:ext cx="3348000" cy="36087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CCFCD17-96DB-0D59-36B4-CE8615F870F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21999" y="2700000"/>
            <a:ext cx="3348000" cy="36087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E710287-B48B-A4EA-C5C2-D14E30F60EA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28024" y="2700000"/>
            <a:ext cx="3348000" cy="36087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2902B99-5EC2-21D7-56FD-AE0CDF787719}"/>
              </a:ext>
            </a:extLst>
          </p:cNvPr>
          <p:cNvSpPr/>
          <p:nvPr userDrawn="1"/>
        </p:nvSpPr>
        <p:spPr>
          <a:xfrm>
            <a:off x="0" y="6663189"/>
            <a:ext cx="12192000" cy="19481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96555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A_DivBlueOut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5938" y="2883158"/>
            <a:ext cx="7272337" cy="1166327"/>
          </a:xfrm>
          <a:prstGeom prst="rect">
            <a:avLst/>
          </a:prstGeom>
          <a:ln>
            <a:noFill/>
          </a:ln>
        </p:spPr>
        <p:txBody>
          <a:bodyPr lIns="0" rIns="0" anchor="ctr"/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4460033"/>
            <a:ext cx="7272336" cy="1885205"/>
          </a:xfrm>
          <a:prstGeom prst="rect">
            <a:avLst/>
          </a:prstGeom>
          <a:ln>
            <a:noFill/>
          </a:ln>
        </p:spPr>
        <p:txBody>
          <a:bodyPr lIns="0" rIns="0" anchor="t"/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332677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A_Layout3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2EFEF58-42AF-670A-ABB0-E36C90B7E1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5938" y="3419999"/>
            <a:ext cx="2520000" cy="288872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455068E8-9BCA-EBED-805D-2D484452399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92684" y="3419999"/>
            <a:ext cx="2520000" cy="288872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77F7E130-A4BD-FAC6-408D-93D795929E5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69430" y="3419999"/>
            <a:ext cx="2520000" cy="288872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A43F7F7C-D774-C672-538A-5AD8FC8E29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146176" y="3419999"/>
            <a:ext cx="2520000" cy="288872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BE49E79-444B-5BFE-2CC5-3BCBDB7FC2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5939" y="972000"/>
            <a:ext cx="11160122" cy="720000"/>
          </a:xfrm>
          <a:prstGeom prst="rect">
            <a:avLst/>
          </a:prstGeom>
          <a:ln>
            <a:noFill/>
          </a:ln>
        </p:spPr>
        <p:txBody>
          <a:bodyPr anchor="t">
            <a:noAutofit/>
          </a:bodyPr>
          <a:lstStyle>
            <a:lvl1pPr algn="l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32E64040-5828-D1C4-024E-776A7E04C9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7" y="1799186"/>
            <a:ext cx="11160123" cy="358296"/>
          </a:xfrm>
          <a:prstGeom prst="rect">
            <a:avLst/>
          </a:prstGeom>
          <a:ln>
            <a:noFill/>
          </a:ln>
        </p:spPr>
        <p:txBody>
          <a:bodyPr anchor="t">
            <a:noAutofit/>
          </a:bodyPr>
          <a:lstStyle>
            <a:lvl1pPr marL="0" indent="0" algn="l">
              <a:buNone/>
              <a:defRPr sz="28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C782DDA-73CD-23FC-931E-1750740B2B12}"/>
              </a:ext>
            </a:extLst>
          </p:cNvPr>
          <p:cNvSpPr/>
          <p:nvPr userDrawn="1"/>
        </p:nvSpPr>
        <p:spPr>
          <a:xfrm>
            <a:off x="0" y="6663189"/>
            <a:ext cx="12192000" cy="19481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659311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A_Layout3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2EFEF58-42AF-670A-ABB0-E36C90B7E1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5938" y="3419999"/>
            <a:ext cx="2520000" cy="288872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455068E8-9BCA-EBED-805D-2D484452399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92684" y="3419999"/>
            <a:ext cx="2520000" cy="288872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77F7E130-A4BD-FAC6-408D-93D795929E5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69430" y="3419999"/>
            <a:ext cx="2520000" cy="288872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A43F7F7C-D774-C672-538A-5AD8FC8E29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146176" y="3419999"/>
            <a:ext cx="2520000" cy="288872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BE49E79-444B-5BFE-2CC5-3BCBDB7FC2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5939" y="972000"/>
            <a:ext cx="11160122" cy="720000"/>
          </a:xfrm>
          <a:prstGeom prst="rect">
            <a:avLst/>
          </a:prstGeom>
          <a:ln>
            <a:noFill/>
          </a:ln>
        </p:spPr>
        <p:txBody>
          <a:bodyPr anchor="t">
            <a:noAutofit/>
          </a:bodyPr>
          <a:lstStyle>
            <a:lvl1pPr algn="l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32E64040-5828-D1C4-024E-776A7E04C9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7" y="1799186"/>
            <a:ext cx="11160123" cy="358296"/>
          </a:xfrm>
          <a:prstGeom prst="rect">
            <a:avLst/>
          </a:prstGeom>
          <a:ln>
            <a:noFill/>
          </a:ln>
        </p:spPr>
        <p:txBody>
          <a:bodyPr anchor="t">
            <a:noAutofit/>
          </a:bodyPr>
          <a:lstStyle>
            <a:lvl1pPr marL="0" indent="0" algn="l">
              <a:buNone/>
              <a:defRPr sz="28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C782DDA-73CD-23FC-931E-1750740B2B12}"/>
              </a:ext>
            </a:extLst>
          </p:cNvPr>
          <p:cNvSpPr/>
          <p:nvPr userDrawn="1"/>
        </p:nvSpPr>
        <p:spPr>
          <a:xfrm>
            <a:off x="0" y="6663189"/>
            <a:ext cx="12192000" cy="1948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679956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QA_Layout3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2EFEF58-42AF-670A-ABB0-E36C90B7E1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5938" y="3419999"/>
            <a:ext cx="2520000" cy="288872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455068E8-9BCA-EBED-805D-2D484452399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92684" y="3419999"/>
            <a:ext cx="2520000" cy="288872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77F7E130-A4BD-FAC6-408D-93D795929E5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69430" y="3419999"/>
            <a:ext cx="2520000" cy="288872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A43F7F7C-D774-C672-538A-5AD8FC8E29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146176" y="3419999"/>
            <a:ext cx="2520000" cy="288872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BE49E79-444B-5BFE-2CC5-3BCBDB7FC2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5939" y="972000"/>
            <a:ext cx="11160122" cy="720000"/>
          </a:xfrm>
          <a:prstGeom prst="rect">
            <a:avLst/>
          </a:prstGeom>
          <a:ln>
            <a:noFill/>
          </a:ln>
        </p:spPr>
        <p:txBody>
          <a:bodyPr anchor="t">
            <a:noAutofit/>
          </a:bodyPr>
          <a:lstStyle>
            <a:lvl1pPr algn="l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32E64040-5828-D1C4-024E-776A7E04C9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7" y="1799186"/>
            <a:ext cx="11160123" cy="358296"/>
          </a:xfrm>
          <a:prstGeom prst="rect">
            <a:avLst/>
          </a:prstGeom>
          <a:ln>
            <a:noFill/>
          </a:ln>
        </p:spPr>
        <p:txBody>
          <a:bodyPr anchor="t">
            <a:noAutofit/>
          </a:bodyPr>
          <a:lstStyle>
            <a:lvl1pPr marL="0" indent="0" algn="l">
              <a:buNone/>
              <a:defRPr sz="28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C782DDA-73CD-23FC-931E-1750740B2B12}"/>
              </a:ext>
            </a:extLst>
          </p:cNvPr>
          <p:cNvSpPr/>
          <p:nvPr userDrawn="1"/>
        </p:nvSpPr>
        <p:spPr>
          <a:xfrm>
            <a:off x="0" y="6663189"/>
            <a:ext cx="12192000" cy="19481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740843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QA_Layout3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2EFEF58-42AF-670A-ABB0-E36C90B7E1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5938" y="3419999"/>
            <a:ext cx="2520000" cy="288872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455068E8-9BCA-EBED-805D-2D484452399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92684" y="3419999"/>
            <a:ext cx="2520000" cy="288872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77F7E130-A4BD-FAC6-408D-93D795929E5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69430" y="3419999"/>
            <a:ext cx="2520000" cy="288872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A43F7F7C-D774-C672-538A-5AD8FC8E29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146176" y="3419999"/>
            <a:ext cx="2520000" cy="288872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BE49E79-444B-5BFE-2CC5-3BCBDB7FC2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5939" y="972000"/>
            <a:ext cx="11160122" cy="720000"/>
          </a:xfrm>
          <a:prstGeom prst="rect">
            <a:avLst/>
          </a:prstGeom>
          <a:ln>
            <a:noFill/>
          </a:ln>
        </p:spPr>
        <p:txBody>
          <a:bodyPr anchor="t">
            <a:noAutofit/>
          </a:bodyPr>
          <a:lstStyle>
            <a:lvl1pPr algn="l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32E64040-5828-D1C4-024E-776A7E04C9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7" y="1799186"/>
            <a:ext cx="11160123" cy="358296"/>
          </a:xfrm>
          <a:prstGeom prst="rect">
            <a:avLst/>
          </a:prstGeom>
          <a:ln>
            <a:noFill/>
          </a:ln>
        </p:spPr>
        <p:txBody>
          <a:bodyPr anchor="t">
            <a:noAutofit/>
          </a:bodyPr>
          <a:lstStyle>
            <a:lvl1pPr marL="0" indent="0" algn="l">
              <a:buNone/>
              <a:defRPr sz="28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C782DDA-73CD-23FC-931E-1750740B2B12}"/>
              </a:ext>
            </a:extLst>
          </p:cNvPr>
          <p:cNvSpPr/>
          <p:nvPr userDrawn="1"/>
        </p:nvSpPr>
        <p:spPr>
          <a:xfrm>
            <a:off x="0" y="6663189"/>
            <a:ext cx="12192000" cy="19481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562956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QA_Layout3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2EFEF58-42AF-670A-ABB0-E36C90B7E1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5938" y="3419999"/>
            <a:ext cx="2520000" cy="288872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455068E8-9BCA-EBED-805D-2D484452399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92684" y="3419999"/>
            <a:ext cx="2520000" cy="288872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77F7E130-A4BD-FAC6-408D-93D795929E5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69430" y="3419999"/>
            <a:ext cx="2520000" cy="288872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A43F7F7C-D774-C672-538A-5AD8FC8E29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146176" y="3419999"/>
            <a:ext cx="2520000" cy="288872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BE49E79-444B-5BFE-2CC5-3BCBDB7FC2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5939" y="972000"/>
            <a:ext cx="11160122" cy="720000"/>
          </a:xfrm>
          <a:prstGeom prst="rect">
            <a:avLst/>
          </a:prstGeom>
          <a:ln>
            <a:noFill/>
          </a:ln>
        </p:spPr>
        <p:txBody>
          <a:bodyPr anchor="t">
            <a:noAutofit/>
          </a:bodyPr>
          <a:lstStyle>
            <a:lvl1pPr algn="l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32E64040-5828-D1C4-024E-776A7E04C9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7" y="1799186"/>
            <a:ext cx="11160123" cy="358296"/>
          </a:xfrm>
          <a:prstGeom prst="rect">
            <a:avLst/>
          </a:prstGeom>
          <a:ln>
            <a:noFill/>
          </a:ln>
        </p:spPr>
        <p:txBody>
          <a:bodyPr anchor="t">
            <a:noAutofit/>
          </a:bodyPr>
          <a:lstStyle>
            <a:lvl1pPr marL="0" indent="0" algn="l">
              <a:buNone/>
              <a:defRPr sz="28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C782DDA-73CD-23FC-931E-1750740B2B12}"/>
              </a:ext>
            </a:extLst>
          </p:cNvPr>
          <p:cNvSpPr/>
          <p:nvPr userDrawn="1"/>
        </p:nvSpPr>
        <p:spPr>
          <a:xfrm>
            <a:off x="0" y="6663189"/>
            <a:ext cx="12192000" cy="19481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080222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QA_Layout3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2EFEF58-42AF-670A-ABB0-E36C90B7E1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5938" y="3419999"/>
            <a:ext cx="2520000" cy="288872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455068E8-9BCA-EBED-805D-2D484452399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92684" y="3419999"/>
            <a:ext cx="2520000" cy="288872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77F7E130-A4BD-FAC6-408D-93D795929E5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69430" y="3419999"/>
            <a:ext cx="2520000" cy="288872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A43F7F7C-D774-C672-538A-5AD8FC8E29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146176" y="3419999"/>
            <a:ext cx="2520000" cy="288872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BE49E79-444B-5BFE-2CC5-3BCBDB7FC2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5939" y="972000"/>
            <a:ext cx="11160122" cy="720000"/>
          </a:xfrm>
          <a:prstGeom prst="rect">
            <a:avLst/>
          </a:prstGeom>
          <a:ln>
            <a:noFill/>
          </a:ln>
        </p:spPr>
        <p:txBody>
          <a:bodyPr anchor="t">
            <a:noAutofit/>
          </a:bodyPr>
          <a:lstStyle>
            <a:lvl1pPr algn="l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32E64040-5828-D1C4-024E-776A7E04C9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7" y="1799186"/>
            <a:ext cx="11160123" cy="358296"/>
          </a:xfrm>
          <a:prstGeom prst="rect">
            <a:avLst/>
          </a:prstGeom>
          <a:ln>
            <a:noFill/>
          </a:ln>
        </p:spPr>
        <p:txBody>
          <a:bodyPr anchor="t">
            <a:noAutofit/>
          </a:bodyPr>
          <a:lstStyle>
            <a:lvl1pPr marL="0" indent="0" algn="l">
              <a:buNone/>
              <a:defRPr sz="28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C782DDA-73CD-23FC-931E-1750740B2B12}"/>
              </a:ext>
            </a:extLst>
          </p:cNvPr>
          <p:cNvSpPr/>
          <p:nvPr userDrawn="1"/>
        </p:nvSpPr>
        <p:spPr>
          <a:xfrm>
            <a:off x="0" y="6663189"/>
            <a:ext cx="12192000" cy="19481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317711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A_Layout4_photo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5938" y="972000"/>
            <a:ext cx="7272337" cy="720000"/>
          </a:xfrm>
          <a:prstGeom prst="rect">
            <a:avLst/>
          </a:prstGeom>
          <a:ln>
            <a:noFill/>
          </a:ln>
        </p:spPr>
        <p:txBody>
          <a:bodyPr anchor="t">
            <a:noAutofit/>
          </a:bodyPr>
          <a:lstStyle>
            <a:lvl1pPr algn="l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1800000"/>
            <a:ext cx="7272336" cy="358296"/>
          </a:xfrm>
          <a:prstGeom prst="rect">
            <a:avLst/>
          </a:prstGeom>
          <a:ln>
            <a:noFill/>
          </a:ln>
        </p:spPr>
        <p:txBody>
          <a:bodyPr anchor="t">
            <a:noAutofit/>
          </a:bodyPr>
          <a:lstStyle>
            <a:lvl1pPr marL="0" indent="0" algn="l">
              <a:buNone/>
              <a:defRPr sz="28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EF62F938-B3EB-FFBA-C3D3-C22BB8010F6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5938" y="2699999"/>
            <a:ext cx="3348000" cy="36087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08822CA7-F31C-E1EC-01A7-F09E797ACFC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22000" y="2700000"/>
            <a:ext cx="3348000" cy="249266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A3B6E3E1-8294-B016-8C7B-A787BB78E76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328025" y="522000"/>
            <a:ext cx="3863975" cy="6141189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53F59ED-1183-27E2-2534-40888C441ECA}"/>
              </a:ext>
            </a:extLst>
          </p:cNvPr>
          <p:cNvSpPr/>
          <p:nvPr userDrawn="1"/>
        </p:nvSpPr>
        <p:spPr>
          <a:xfrm>
            <a:off x="0" y="6663189"/>
            <a:ext cx="12192000" cy="19481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159453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A_Layout4_photo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5938" y="972000"/>
            <a:ext cx="7272337" cy="720000"/>
          </a:xfrm>
          <a:prstGeom prst="rect">
            <a:avLst/>
          </a:prstGeom>
          <a:ln>
            <a:noFill/>
          </a:ln>
        </p:spPr>
        <p:txBody>
          <a:bodyPr anchor="t">
            <a:noAutofit/>
          </a:bodyPr>
          <a:lstStyle>
            <a:lvl1pPr algn="l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1800000"/>
            <a:ext cx="7272336" cy="358296"/>
          </a:xfrm>
          <a:prstGeom prst="rect">
            <a:avLst/>
          </a:prstGeom>
          <a:ln>
            <a:noFill/>
          </a:ln>
        </p:spPr>
        <p:txBody>
          <a:bodyPr anchor="t">
            <a:noAutofit/>
          </a:bodyPr>
          <a:lstStyle>
            <a:lvl1pPr marL="0" indent="0" algn="l">
              <a:buNone/>
              <a:defRPr sz="28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EF62F938-B3EB-FFBA-C3D3-C22BB8010F6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5938" y="2699999"/>
            <a:ext cx="3348000" cy="36087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08822CA7-F31C-E1EC-01A7-F09E797ACFC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22000" y="2700000"/>
            <a:ext cx="3348000" cy="249266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A3B6E3E1-8294-B016-8C7B-A787BB78E76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328025" y="522000"/>
            <a:ext cx="3863975" cy="6141189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53F59ED-1183-27E2-2534-40888C441ECA}"/>
              </a:ext>
            </a:extLst>
          </p:cNvPr>
          <p:cNvSpPr/>
          <p:nvPr userDrawn="1"/>
        </p:nvSpPr>
        <p:spPr>
          <a:xfrm>
            <a:off x="0" y="6663189"/>
            <a:ext cx="12192000" cy="1948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737530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QA_Layout4_photo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5938" y="972000"/>
            <a:ext cx="7272337" cy="720000"/>
          </a:xfrm>
          <a:prstGeom prst="rect">
            <a:avLst/>
          </a:prstGeom>
          <a:ln>
            <a:noFill/>
          </a:ln>
        </p:spPr>
        <p:txBody>
          <a:bodyPr anchor="t">
            <a:noAutofit/>
          </a:bodyPr>
          <a:lstStyle>
            <a:lvl1pPr algn="l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1800000"/>
            <a:ext cx="7272336" cy="358296"/>
          </a:xfrm>
          <a:prstGeom prst="rect">
            <a:avLst/>
          </a:prstGeom>
          <a:ln>
            <a:noFill/>
          </a:ln>
        </p:spPr>
        <p:txBody>
          <a:bodyPr anchor="t">
            <a:noAutofit/>
          </a:bodyPr>
          <a:lstStyle>
            <a:lvl1pPr marL="0" indent="0" algn="l">
              <a:buNone/>
              <a:defRPr sz="28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EF62F938-B3EB-FFBA-C3D3-C22BB8010F6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5938" y="2699999"/>
            <a:ext cx="3348000" cy="36087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08822CA7-F31C-E1EC-01A7-F09E797ACFC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22000" y="2700000"/>
            <a:ext cx="3348000" cy="249266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A3B6E3E1-8294-B016-8C7B-A787BB78E76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328025" y="522000"/>
            <a:ext cx="3863975" cy="6141189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53F59ED-1183-27E2-2534-40888C441ECA}"/>
              </a:ext>
            </a:extLst>
          </p:cNvPr>
          <p:cNvSpPr/>
          <p:nvPr userDrawn="1"/>
        </p:nvSpPr>
        <p:spPr>
          <a:xfrm>
            <a:off x="0" y="6663189"/>
            <a:ext cx="12192000" cy="19481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7134467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QA_Layout4_photo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5938" y="972000"/>
            <a:ext cx="7272337" cy="720000"/>
          </a:xfrm>
          <a:prstGeom prst="rect">
            <a:avLst/>
          </a:prstGeom>
          <a:ln>
            <a:noFill/>
          </a:ln>
        </p:spPr>
        <p:txBody>
          <a:bodyPr anchor="t">
            <a:noAutofit/>
          </a:bodyPr>
          <a:lstStyle>
            <a:lvl1pPr algn="l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1800000"/>
            <a:ext cx="7272336" cy="358296"/>
          </a:xfrm>
          <a:prstGeom prst="rect">
            <a:avLst/>
          </a:prstGeom>
          <a:ln>
            <a:noFill/>
          </a:ln>
        </p:spPr>
        <p:txBody>
          <a:bodyPr anchor="t">
            <a:noAutofit/>
          </a:bodyPr>
          <a:lstStyle>
            <a:lvl1pPr marL="0" indent="0" algn="l">
              <a:buNone/>
              <a:defRPr sz="28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EF62F938-B3EB-FFBA-C3D3-C22BB8010F6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5938" y="2699999"/>
            <a:ext cx="3348000" cy="36087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08822CA7-F31C-E1EC-01A7-F09E797ACFC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22000" y="2700000"/>
            <a:ext cx="3348000" cy="249266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A3B6E3E1-8294-B016-8C7B-A787BB78E76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328025" y="522000"/>
            <a:ext cx="3863975" cy="6141189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53F59ED-1183-27E2-2534-40888C441ECA}"/>
              </a:ext>
            </a:extLst>
          </p:cNvPr>
          <p:cNvSpPr/>
          <p:nvPr userDrawn="1"/>
        </p:nvSpPr>
        <p:spPr>
          <a:xfrm>
            <a:off x="0" y="6663189"/>
            <a:ext cx="12192000" cy="19481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170605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A_DivOrangeOut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5938" y="2883158"/>
            <a:ext cx="7272337" cy="1166327"/>
          </a:xfrm>
          <a:prstGeom prst="rect">
            <a:avLst/>
          </a:prstGeom>
          <a:ln>
            <a:noFill/>
          </a:ln>
        </p:spPr>
        <p:txBody>
          <a:bodyPr lIns="0" rIns="0" anchor="ctr"/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4460033"/>
            <a:ext cx="7272336" cy="1885205"/>
          </a:xfrm>
          <a:prstGeom prst="rect">
            <a:avLst/>
          </a:prstGeom>
          <a:ln>
            <a:noFill/>
          </a:ln>
        </p:spPr>
        <p:txBody>
          <a:bodyPr lIns="0" rIns="0" anchor="t"/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574350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QA_Layout4_photo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5938" y="972000"/>
            <a:ext cx="7272337" cy="720000"/>
          </a:xfrm>
          <a:prstGeom prst="rect">
            <a:avLst/>
          </a:prstGeom>
          <a:ln>
            <a:noFill/>
          </a:ln>
        </p:spPr>
        <p:txBody>
          <a:bodyPr anchor="t">
            <a:noAutofit/>
          </a:bodyPr>
          <a:lstStyle>
            <a:lvl1pPr algn="l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1800000"/>
            <a:ext cx="7272336" cy="358296"/>
          </a:xfrm>
          <a:prstGeom prst="rect">
            <a:avLst/>
          </a:prstGeom>
          <a:ln>
            <a:noFill/>
          </a:ln>
        </p:spPr>
        <p:txBody>
          <a:bodyPr anchor="t">
            <a:noAutofit/>
          </a:bodyPr>
          <a:lstStyle>
            <a:lvl1pPr marL="0" indent="0" algn="l">
              <a:buNone/>
              <a:defRPr sz="28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EF62F938-B3EB-FFBA-C3D3-C22BB8010F6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5938" y="2699999"/>
            <a:ext cx="3348000" cy="36087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08822CA7-F31C-E1EC-01A7-F09E797ACFC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22000" y="2700000"/>
            <a:ext cx="3348000" cy="249266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A3B6E3E1-8294-B016-8C7B-A787BB78E76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328025" y="522000"/>
            <a:ext cx="3863975" cy="6141189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53F59ED-1183-27E2-2534-40888C441ECA}"/>
              </a:ext>
            </a:extLst>
          </p:cNvPr>
          <p:cNvSpPr/>
          <p:nvPr userDrawn="1"/>
        </p:nvSpPr>
        <p:spPr>
          <a:xfrm>
            <a:off x="0" y="6663189"/>
            <a:ext cx="12192000" cy="19481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942927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QA_Layout4_photo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5938" y="972000"/>
            <a:ext cx="7272337" cy="720000"/>
          </a:xfrm>
          <a:prstGeom prst="rect">
            <a:avLst/>
          </a:prstGeom>
          <a:ln>
            <a:noFill/>
          </a:ln>
        </p:spPr>
        <p:txBody>
          <a:bodyPr anchor="t">
            <a:noAutofit/>
          </a:bodyPr>
          <a:lstStyle>
            <a:lvl1pPr algn="l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1800000"/>
            <a:ext cx="7272336" cy="358296"/>
          </a:xfrm>
          <a:prstGeom prst="rect">
            <a:avLst/>
          </a:prstGeom>
          <a:ln>
            <a:noFill/>
          </a:ln>
        </p:spPr>
        <p:txBody>
          <a:bodyPr anchor="t">
            <a:noAutofit/>
          </a:bodyPr>
          <a:lstStyle>
            <a:lvl1pPr marL="0" indent="0" algn="l">
              <a:buNone/>
              <a:defRPr sz="28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EF62F938-B3EB-FFBA-C3D3-C22BB8010F6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5938" y="2699999"/>
            <a:ext cx="3348000" cy="36087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08822CA7-F31C-E1EC-01A7-F09E797ACFC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22000" y="2700000"/>
            <a:ext cx="3348000" cy="249266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A3B6E3E1-8294-B016-8C7B-A787BB78E76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328025" y="522000"/>
            <a:ext cx="3863975" cy="6141189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53F59ED-1183-27E2-2534-40888C441ECA}"/>
              </a:ext>
            </a:extLst>
          </p:cNvPr>
          <p:cNvSpPr/>
          <p:nvPr userDrawn="1"/>
        </p:nvSpPr>
        <p:spPr>
          <a:xfrm>
            <a:off x="0" y="6663189"/>
            <a:ext cx="12192000" cy="19481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639626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A_Layout5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671A99-398C-22FD-2BEF-6BB91DC23B2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4350" y="1979999"/>
            <a:ext cx="11161713" cy="4328725"/>
          </a:xfrm>
          <a:prstGeom prst="rect">
            <a:avLst/>
          </a:prstGeom>
        </p:spPr>
        <p:txBody>
          <a:bodyPr/>
          <a:lstStyle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39C9C4-0A99-7B6F-643F-06022C89ED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799" y="972000"/>
            <a:ext cx="11161263" cy="720000"/>
          </a:xfrm>
          <a:prstGeom prst="rect">
            <a:avLst/>
          </a:prstGeom>
        </p:spPr>
        <p:txBody>
          <a:bodyPr anchor="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F750EB8-8B5E-27BB-F5B5-15E38895D8B5}"/>
              </a:ext>
            </a:extLst>
          </p:cNvPr>
          <p:cNvSpPr/>
          <p:nvPr userDrawn="1"/>
        </p:nvSpPr>
        <p:spPr>
          <a:xfrm>
            <a:off x="0" y="6663189"/>
            <a:ext cx="12192000" cy="19481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115938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A_Layout5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671A99-398C-22FD-2BEF-6BB91DC23B2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4350" y="1979999"/>
            <a:ext cx="11161713" cy="4328725"/>
          </a:xfrm>
          <a:prstGeom prst="rect">
            <a:avLst/>
          </a:prstGeom>
        </p:spPr>
        <p:txBody>
          <a:bodyPr/>
          <a:lstStyle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39C9C4-0A99-7B6F-643F-06022C89ED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799" y="972000"/>
            <a:ext cx="11161263" cy="720000"/>
          </a:xfrm>
          <a:prstGeom prst="rect">
            <a:avLst/>
          </a:prstGeom>
        </p:spPr>
        <p:txBody>
          <a:bodyPr anchor="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F750EB8-8B5E-27BB-F5B5-15E38895D8B5}"/>
              </a:ext>
            </a:extLst>
          </p:cNvPr>
          <p:cNvSpPr/>
          <p:nvPr userDrawn="1"/>
        </p:nvSpPr>
        <p:spPr>
          <a:xfrm>
            <a:off x="0" y="6663189"/>
            <a:ext cx="12192000" cy="1948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962072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QA_Layout5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671A99-398C-22FD-2BEF-6BB91DC23B2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4350" y="1979999"/>
            <a:ext cx="11161713" cy="4328725"/>
          </a:xfrm>
          <a:prstGeom prst="rect">
            <a:avLst/>
          </a:prstGeom>
        </p:spPr>
        <p:txBody>
          <a:bodyPr/>
          <a:lstStyle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39C9C4-0A99-7B6F-643F-06022C89ED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799" y="972000"/>
            <a:ext cx="11161263" cy="720000"/>
          </a:xfrm>
          <a:prstGeom prst="rect">
            <a:avLst/>
          </a:prstGeom>
        </p:spPr>
        <p:txBody>
          <a:bodyPr anchor="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F750EB8-8B5E-27BB-F5B5-15E38895D8B5}"/>
              </a:ext>
            </a:extLst>
          </p:cNvPr>
          <p:cNvSpPr/>
          <p:nvPr userDrawn="1"/>
        </p:nvSpPr>
        <p:spPr>
          <a:xfrm>
            <a:off x="0" y="6663189"/>
            <a:ext cx="12192000" cy="19481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43922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QA_Layout5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671A99-398C-22FD-2BEF-6BB91DC23B2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4350" y="1979999"/>
            <a:ext cx="11161713" cy="4328725"/>
          </a:xfrm>
          <a:prstGeom prst="rect">
            <a:avLst/>
          </a:prstGeom>
        </p:spPr>
        <p:txBody>
          <a:bodyPr/>
          <a:lstStyle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39C9C4-0A99-7B6F-643F-06022C89ED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799" y="972000"/>
            <a:ext cx="11161263" cy="720000"/>
          </a:xfrm>
          <a:prstGeom prst="rect">
            <a:avLst/>
          </a:prstGeom>
        </p:spPr>
        <p:txBody>
          <a:bodyPr anchor="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F750EB8-8B5E-27BB-F5B5-15E38895D8B5}"/>
              </a:ext>
            </a:extLst>
          </p:cNvPr>
          <p:cNvSpPr/>
          <p:nvPr userDrawn="1"/>
        </p:nvSpPr>
        <p:spPr>
          <a:xfrm>
            <a:off x="0" y="6663189"/>
            <a:ext cx="12192000" cy="19481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764410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QA_Layout5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671A99-398C-22FD-2BEF-6BB91DC23B2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4350" y="1979999"/>
            <a:ext cx="11161713" cy="4328725"/>
          </a:xfrm>
          <a:prstGeom prst="rect">
            <a:avLst/>
          </a:prstGeom>
        </p:spPr>
        <p:txBody>
          <a:bodyPr/>
          <a:lstStyle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39C9C4-0A99-7B6F-643F-06022C89ED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799" y="972000"/>
            <a:ext cx="11161263" cy="720000"/>
          </a:xfrm>
          <a:prstGeom prst="rect">
            <a:avLst/>
          </a:prstGeom>
        </p:spPr>
        <p:txBody>
          <a:bodyPr anchor="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F750EB8-8B5E-27BB-F5B5-15E38895D8B5}"/>
              </a:ext>
            </a:extLst>
          </p:cNvPr>
          <p:cNvSpPr/>
          <p:nvPr userDrawn="1"/>
        </p:nvSpPr>
        <p:spPr>
          <a:xfrm>
            <a:off x="0" y="6663189"/>
            <a:ext cx="12192000" cy="19481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71830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QA_Layout5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671A99-398C-22FD-2BEF-6BB91DC23B2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4350" y="1979999"/>
            <a:ext cx="11161713" cy="4328725"/>
          </a:xfrm>
          <a:prstGeom prst="rect">
            <a:avLst/>
          </a:prstGeom>
        </p:spPr>
        <p:txBody>
          <a:bodyPr/>
          <a:lstStyle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39C9C4-0A99-7B6F-643F-06022C89ED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799" y="972000"/>
            <a:ext cx="11161263" cy="720000"/>
          </a:xfrm>
          <a:prstGeom prst="rect">
            <a:avLst/>
          </a:prstGeom>
        </p:spPr>
        <p:txBody>
          <a:bodyPr anchor="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F750EB8-8B5E-27BB-F5B5-15E38895D8B5}"/>
              </a:ext>
            </a:extLst>
          </p:cNvPr>
          <p:cNvSpPr/>
          <p:nvPr userDrawn="1"/>
        </p:nvSpPr>
        <p:spPr>
          <a:xfrm>
            <a:off x="0" y="6663189"/>
            <a:ext cx="12192000" cy="19481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994546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A_Layout1_NoSymb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5939" y="972000"/>
            <a:ext cx="11160122" cy="720000"/>
          </a:xfrm>
          <a:prstGeom prst="rect">
            <a:avLst/>
          </a:prstGeom>
          <a:ln>
            <a:noFill/>
          </a:ln>
        </p:spPr>
        <p:txBody>
          <a:bodyPr anchor="t">
            <a:noAutofit/>
          </a:bodyPr>
          <a:lstStyle>
            <a:lvl1pPr algn="l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7" y="1799186"/>
            <a:ext cx="11160123" cy="358296"/>
          </a:xfrm>
          <a:prstGeom prst="rect">
            <a:avLst/>
          </a:prstGeom>
          <a:ln>
            <a:noFill/>
          </a:ln>
        </p:spPr>
        <p:txBody>
          <a:bodyPr anchor="t">
            <a:noAutofit/>
          </a:bodyPr>
          <a:lstStyle>
            <a:lvl1pPr marL="0" indent="0" algn="l">
              <a:buNone/>
              <a:defRPr sz="28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2EFEF58-42AF-670A-ABB0-E36C90B7E1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5938" y="2879999"/>
            <a:ext cx="3348037" cy="34287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A62B451-9077-73D8-F2D3-9A668C4D368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03725" y="2879999"/>
            <a:ext cx="7272338" cy="342872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35A27F0-3839-A7D0-7F6D-1A6BC3598A8A}"/>
              </a:ext>
            </a:extLst>
          </p:cNvPr>
          <p:cNvSpPr/>
          <p:nvPr userDrawn="1"/>
        </p:nvSpPr>
        <p:spPr>
          <a:xfrm>
            <a:off x="0" y="6663189"/>
            <a:ext cx="12192000" cy="19481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611069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QA_Layout1_NoSymb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5939" y="972000"/>
            <a:ext cx="11160122" cy="720000"/>
          </a:xfrm>
          <a:prstGeom prst="rect">
            <a:avLst/>
          </a:prstGeom>
          <a:ln>
            <a:noFill/>
          </a:ln>
        </p:spPr>
        <p:txBody>
          <a:bodyPr anchor="t">
            <a:noAutofit/>
          </a:bodyPr>
          <a:lstStyle>
            <a:lvl1pPr algn="l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7" y="1799186"/>
            <a:ext cx="11160123" cy="358296"/>
          </a:xfrm>
          <a:prstGeom prst="rect">
            <a:avLst/>
          </a:prstGeom>
          <a:ln>
            <a:noFill/>
          </a:ln>
        </p:spPr>
        <p:txBody>
          <a:bodyPr anchor="t">
            <a:noAutofit/>
          </a:bodyPr>
          <a:lstStyle>
            <a:lvl1pPr marL="0" indent="0" algn="l">
              <a:buNone/>
              <a:defRPr sz="28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2EFEF58-42AF-670A-ABB0-E36C90B7E1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5938" y="2879999"/>
            <a:ext cx="3348037" cy="34287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A62B451-9077-73D8-F2D3-9A668C4D368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03725" y="2879999"/>
            <a:ext cx="7272338" cy="342872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35A27F0-3839-A7D0-7F6D-1A6BC3598A8A}"/>
              </a:ext>
            </a:extLst>
          </p:cNvPr>
          <p:cNvSpPr/>
          <p:nvPr userDrawn="1"/>
        </p:nvSpPr>
        <p:spPr>
          <a:xfrm>
            <a:off x="0" y="6663189"/>
            <a:ext cx="12192000" cy="1948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491291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A_DivPurpleOut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5938" y="2883158"/>
            <a:ext cx="7272337" cy="1166327"/>
          </a:xfrm>
          <a:prstGeom prst="rect">
            <a:avLst/>
          </a:prstGeom>
          <a:ln>
            <a:noFill/>
          </a:ln>
        </p:spPr>
        <p:txBody>
          <a:bodyPr lIns="0" rIns="0" anchor="ctr"/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4460033"/>
            <a:ext cx="7272336" cy="1885205"/>
          </a:xfrm>
          <a:prstGeom prst="rect">
            <a:avLst/>
          </a:prstGeom>
          <a:ln>
            <a:noFill/>
          </a:ln>
        </p:spPr>
        <p:txBody>
          <a:bodyPr lIns="0" rIns="0" anchor="t"/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701349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QA_Layout1_NoSymb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5939" y="972000"/>
            <a:ext cx="11160122" cy="720000"/>
          </a:xfrm>
          <a:prstGeom prst="rect">
            <a:avLst/>
          </a:prstGeom>
          <a:ln>
            <a:noFill/>
          </a:ln>
        </p:spPr>
        <p:txBody>
          <a:bodyPr anchor="t">
            <a:noAutofit/>
          </a:bodyPr>
          <a:lstStyle>
            <a:lvl1pPr algn="l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7" y="1799186"/>
            <a:ext cx="11160123" cy="358296"/>
          </a:xfrm>
          <a:prstGeom prst="rect">
            <a:avLst/>
          </a:prstGeom>
          <a:ln>
            <a:noFill/>
          </a:ln>
        </p:spPr>
        <p:txBody>
          <a:bodyPr anchor="t">
            <a:noAutofit/>
          </a:bodyPr>
          <a:lstStyle>
            <a:lvl1pPr marL="0" indent="0" algn="l">
              <a:buNone/>
              <a:defRPr sz="28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2EFEF58-42AF-670A-ABB0-E36C90B7E1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5938" y="2879999"/>
            <a:ext cx="3348037" cy="34287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A62B451-9077-73D8-F2D3-9A668C4D368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03725" y="2879999"/>
            <a:ext cx="7272338" cy="342872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35A27F0-3839-A7D0-7F6D-1A6BC3598A8A}"/>
              </a:ext>
            </a:extLst>
          </p:cNvPr>
          <p:cNvSpPr/>
          <p:nvPr userDrawn="1"/>
        </p:nvSpPr>
        <p:spPr>
          <a:xfrm>
            <a:off x="0" y="6663189"/>
            <a:ext cx="12192000" cy="19481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429509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QA_Layout1_NoSymb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5939" y="972000"/>
            <a:ext cx="11160122" cy="720000"/>
          </a:xfrm>
          <a:prstGeom prst="rect">
            <a:avLst/>
          </a:prstGeom>
          <a:ln>
            <a:noFill/>
          </a:ln>
        </p:spPr>
        <p:txBody>
          <a:bodyPr anchor="t">
            <a:noAutofit/>
          </a:bodyPr>
          <a:lstStyle>
            <a:lvl1pPr algn="l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7" y="1799186"/>
            <a:ext cx="11160123" cy="358296"/>
          </a:xfrm>
          <a:prstGeom prst="rect">
            <a:avLst/>
          </a:prstGeom>
          <a:ln>
            <a:noFill/>
          </a:ln>
        </p:spPr>
        <p:txBody>
          <a:bodyPr anchor="t">
            <a:noAutofit/>
          </a:bodyPr>
          <a:lstStyle>
            <a:lvl1pPr marL="0" indent="0" algn="l">
              <a:buNone/>
              <a:defRPr sz="28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2EFEF58-42AF-670A-ABB0-E36C90B7E1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5938" y="2879999"/>
            <a:ext cx="3348037" cy="34287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A62B451-9077-73D8-F2D3-9A668C4D368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03725" y="2879999"/>
            <a:ext cx="7272338" cy="342872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35A27F0-3839-A7D0-7F6D-1A6BC3598A8A}"/>
              </a:ext>
            </a:extLst>
          </p:cNvPr>
          <p:cNvSpPr/>
          <p:nvPr userDrawn="1"/>
        </p:nvSpPr>
        <p:spPr>
          <a:xfrm>
            <a:off x="0" y="6663189"/>
            <a:ext cx="12192000" cy="19481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360915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QA_Layout1_NoSymb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5939" y="972000"/>
            <a:ext cx="11160122" cy="720000"/>
          </a:xfrm>
          <a:prstGeom prst="rect">
            <a:avLst/>
          </a:prstGeom>
          <a:ln>
            <a:noFill/>
          </a:ln>
        </p:spPr>
        <p:txBody>
          <a:bodyPr anchor="t">
            <a:noAutofit/>
          </a:bodyPr>
          <a:lstStyle>
            <a:lvl1pPr algn="l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7" y="1799186"/>
            <a:ext cx="11160123" cy="358296"/>
          </a:xfrm>
          <a:prstGeom prst="rect">
            <a:avLst/>
          </a:prstGeom>
          <a:ln>
            <a:noFill/>
          </a:ln>
        </p:spPr>
        <p:txBody>
          <a:bodyPr anchor="t">
            <a:noAutofit/>
          </a:bodyPr>
          <a:lstStyle>
            <a:lvl1pPr marL="0" indent="0" algn="l">
              <a:buNone/>
              <a:defRPr sz="28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2EFEF58-42AF-670A-ABB0-E36C90B7E1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5938" y="2879999"/>
            <a:ext cx="3348037" cy="34287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A62B451-9077-73D8-F2D3-9A668C4D368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03725" y="2879999"/>
            <a:ext cx="7272338" cy="342872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35A27F0-3839-A7D0-7F6D-1A6BC3598A8A}"/>
              </a:ext>
            </a:extLst>
          </p:cNvPr>
          <p:cNvSpPr/>
          <p:nvPr userDrawn="1"/>
        </p:nvSpPr>
        <p:spPr>
          <a:xfrm>
            <a:off x="0" y="6663189"/>
            <a:ext cx="12192000" cy="19481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044616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QA_Layout1_NoSymb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5939" y="972000"/>
            <a:ext cx="11160122" cy="720000"/>
          </a:xfrm>
          <a:prstGeom prst="rect">
            <a:avLst/>
          </a:prstGeom>
          <a:ln>
            <a:noFill/>
          </a:ln>
        </p:spPr>
        <p:txBody>
          <a:bodyPr anchor="t">
            <a:noAutofit/>
          </a:bodyPr>
          <a:lstStyle>
            <a:lvl1pPr algn="l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7" y="1799186"/>
            <a:ext cx="11160123" cy="358296"/>
          </a:xfrm>
          <a:prstGeom prst="rect">
            <a:avLst/>
          </a:prstGeom>
          <a:ln>
            <a:noFill/>
          </a:ln>
        </p:spPr>
        <p:txBody>
          <a:bodyPr anchor="t">
            <a:noAutofit/>
          </a:bodyPr>
          <a:lstStyle>
            <a:lvl1pPr marL="0" indent="0" algn="l">
              <a:buNone/>
              <a:defRPr sz="28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2EFEF58-42AF-670A-ABB0-E36C90B7E1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5938" y="2879999"/>
            <a:ext cx="3348037" cy="34287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A62B451-9077-73D8-F2D3-9A668C4D368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03725" y="2879999"/>
            <a:ext cx="7272338" cy="342872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35A27F0-3839-A7D0-7F6D-1A6BC3598A8A}"/>
              </a:ext>
            </a:extLst>
          </p:cNvPr>
          <p:cNvSpPr/>
          <p:nvPr userDrawn="1"/>
        </p:nvSpPr>
        <p:spPr>
          <a:xfrm>
            <a:off x="0" y="6663189"/>
            <a:ext cx="12192000" cy="19481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634373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A_Layout2_NoSymb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C2153-C630-463E-198B-D505C376C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7" y="972000"/>
            <a:ext cx="11160125" cy="720000"/>
          </a:xfrm>
          <a:prstGeom prst="rect">
            <a:avLst/>
          </a:prstGeom>
        </p:spPr>
        <p:txBody>
          <a:bodyPr anchor="t"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F89889C-9901-0E0D-F464-36DFF409D3D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5937" y="2340000"/>
            <a:ext cx="3348000" cy="39687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CCFCD17-96DB-0D59-36B4-CE8615F870F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21999" y="2340000"/>
            <a:ext cx="3348000" cy="39687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E710287-B48B-A4EA-C5C2-D14E30F60EA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28024" y="2340000"/>
            <a:ext cx="3348000" cy="39687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5EF6CC7-FA3F-3DFD-A437-79967F3D566E}"/>
              </a:ext>
            </a:extLst>
          </p:cNvPr>
          <p:cNvSpPr/>
          <p:nvPr userDrawn="1"/>
        </p:nvSpPr>
        <p:spPr>
          <a:xfrm>
            <a:off x="0" y="6663189"/>
            <a:ext cx="12192000" cy="19481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280692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QA_Layout2_NoSymb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C2153-C630-463E-198B-D505C376C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7" y="972000"/>
            <a:ext cx="11160125" cy="720000"/>
          </a:xfrm>
          <a:prstGeom prst="rect">
            <a:avLst/>
          </a:prstGeom>
        </p:spPr>
        <p:txBody>
          <a:bodyPr anchor="t"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F89889C-9901-0E0D-F464-36DFF409D3D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5937" y="2340000"/>
            <a:ext cx="3348000" cy="39687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CCFCD17-96DB-0D59-36B4-CE8615F870F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21999" y="2340000"/>
            <a:ext cx="3348000" cy="39687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E710287-B48B-A4EA-C5C2-D14E30F60EA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28024" y="2340000"/>
            <a:ext cx="3348000" cy="39687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5EF6CC7-FA3F-3DFD-A437-79967F3D566E}"/>
              </a:ext>
            </a:extLst>
          </p:cNvPr>
          <p:cNvSpPr/>
          <p:nvPr userDrawn="1"/>
        </p:nvSpPr>
        <p:spPr>
          <a:xfrm>
            <a:off x="0" y="6663189"/>
            <a:ext cx="12192000" cy="1948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541757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QA_Layout2_NoSymb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C2153-C630-463E-198B-D505C376C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7" y="972000"/>
            <a:ext cx="11160125" cy="720000"/>
          </a:xfrm>
          <a:prstGeom prst="rect">
            <a:avLst/>
          </a:prstGeom>
        </p:spPr>
        <p:txBody>
          <a:bodyPr anchor="t"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F89889C-9901-0E0D-F464-36DFF409D3D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5937" y="2340000"/>
            <a:ext cx="3348000" cy="39687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CCFCD17-96DB-0D59-36B4-CE8615F870F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21999" y="2340000"/>
            <a:ext cx="3348000" cy="39687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E710287-B48B-A4EA-C5C2-D14E30F60EA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28024" y="2340000"/>
            <a:ext cx="3348000" cy="39687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5EF6CC7-FA3F-3DFD-A437-79967F3D566E}"/>
              </a:ext>
            </a:extLst>
          </p:cNvPr>
          <p:cNvSpPr/>
          <p:nvPr userDrawn="1"/>
        </p:nvSpPr>
        <p:spPr>
          <a:xfrm>
            <a:off x="0" y="6663189"/>
            <a:ext cx="12192000" cy="19481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475896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QA_Layout2_NoSymb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C2153-C630-463E-198B-D505C376C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7" y="972000"/>
            <a:ext cx="11160125" cy="720000"/>
          </a:xfrm>
          <a:prstGeom prst="rect">
            <a:avLst/>
          </a:prstGeom>
        </p:spPr>
        <p:txBody>
          <a:bodyPr anchor="t"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F89889C-9901-0E0D-F464-36DFF409D3D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5937" y="2340000"/>
            <a:ext cx="3348000" cy="39687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CCFCD17-96DB-0D59-36B4-CE8615F870F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21999" y="2340000"/>
            <a:ext cx="3348000" cy="39687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E710287-B48B-A4EA-C5C2-D14E30F60EA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28024" y="2340000"/>
            <a:ext cx="3348000" cy="39687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5EF6CC7-FA3F-3DFD-A437-79967F3D566E}"/>
              </a:ext>
            </a:extLst>
          </p:cNvPr>
          <p:cNvSpPr/>
          <p:nvPr userDrawn="1"/>
        </p:nvSpPr>
        <p:spPr>
          <a:xfrm>
            <a:off x="0" y="6663189"/>
            <a:ext cx="12192000" cy="19481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305457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QA_Layout2_NoSymb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C2153-C630-463E-198B-D505C376C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7" y="972000"/>
            <a:ext cx="11160125" cy="720000"/>
          </a:xfrm>
          <a:prstGeom prst="rect">
            <a:avLst/>
          </a:prstGeom>
        </p:spPr>
        <p:txBody>
          <a:bodyPr anchor="t"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F89889C-9901-0E0D-F464-36DFF409D3D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5937" y="2340000"/>
            <a:ext cx="3348000" cy="39687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CCFCD17-96DB-0D59-36B4-CE8615F870F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21999" y="2340000"/>
            <a:ext cx="3348000" cy="39687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E710287-B48B-A4EA-C5C2-D14E30F60EA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28024" y="2340000"/>
            <a:ext cx="3348000" cy="39687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5EF6CC7-FA3F-3DFD-A437-79967F3D566E}"/>
              </a:ext>
            </a:extLst>
          </p:cNvPr>
          <p:cNvSpPr/>
          <p:nvPr userDrawn="1"/>
        </p:nvSpPr>
        <p:spPr>
          <a:xfrm>
            <a:off x="0" y="6663189"/>
            <a:ext cx="12192000" cy="19481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028953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QA_Layout2_NoSymb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C2153-C630-463E-198B-D505C376C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7" y="972000"/>
            <a:ext cx="11160125" cy="720000"/>
          </a:xfrm>
          <a:prstGeom prst="rect">
            <a:avLst/>
          </a:prstGeom>
        </p:spPr>
        <p:txBody>
          <a:bodyPr anchor="t"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F89889C-9901-0E0D-F464-36DFF409D3D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5937" y="2340000"/>
            <a:ext cx="3348000" cy="39687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CCFCD17-96DB-0D59-36B4-CE8615F870F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21999" y="2340000"/>
            <a:ext cx="3348000" cy="39687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E710287-B48B-A4EA-C5C2-D14E30F60EA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28024" y="2340000"/>
            <a:ext cx="3348000" cy="39687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5EF6CC7-FA3F-3DFD-A437-79967F3D566E}"/>
              </a:ext>
            </a:extLst>
          </p:cNvPr>
          <p:cNvSpPr/>
          <p:nvPr userDrawn="1"/>
        </p:nvSpPr>
        <p:spPr>
          <a:xfrm>
            <a:off x="0" y="6663189"/>
            <a:ext cx="12192000" cy="19481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39861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A_DivRedOut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5938" y="2883158"/>
            <a:ext cx="7272337" cy="1166327"/>
          </a:xfrm>
          <a:prstGeom prst="rect">
            <a:avLst/>
          </a:prstGeom>
          <a:ln>
            <a:noFill/>
          </a:ln>
        </p:spPr>
        <p:txBody>
          <a:bodyPr lIns="0" rIns="0" anchor="ctr"/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4460033"/>
            <a:ext cx="7272336" cy="1885205"/>
          </a:xfrm>
          <a:prstGeom prst="rect">
            <a:avLst/>
          </a:prstGeom>
          <a:ln>
            <a:noFill/>
          </a:ln>
        </p:spPr>
        <p:txBody>
          <a:bodyPr lIns="0" rIns="0" anchor="t"/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343904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A_Layout3_NoSymb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5938" y="972000"/>
            <a:ext cx="11160125" cy="720000"/>
          </a:xfrm>
          <a:prstGeom prst="rect">
            <a:avLst/>
          </a:prstGeom>
          <a:ln>
            <a:noFill/>
          </a:ln>
        </p:spPr>
        <p:txBody>
          <a:bodyPr anchor="t">
            <a:noAutofit/>
          </a:bodyPr>
          <a:lstStyle>
            <a:lvl1pPr algn="l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7" y="1800000"/>
            <a:ext cx="11160123" cy="358296"/>
          </a:xfrm>
          <a:prstGeom prst="rect">
            <a:avLst/>
          </a:prstGeom>
          <a:ln>
            <a:noFill/>
          </a:ln>
        </p:spPr>
        <p:txBody>
          <a:bodyPr anchor="t">
            <a:noAutofit/>
          </a:bodyPr>
          <a:lstStyle>
            <a:lvl1pPr marL="0" indent="0" algn="l">
              <a:buNone/>
              <a:defRPr sz="28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2EFEF58-42AF-670A-ABB0-E36C90B7E1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5938" y="2520000"/>
            <a:ext cx="2520000" cy="37887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455068E8-9BCA-EBED-805D-2D484452399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92684" y="2520000"/>
            <a:ext cx="2520000" cy="37887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77F7E130-A4BD-FAC6-408D-93D795929E5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69430" y="2520000"/>
            <a:ext cx="2520000" cy="37887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A43F7F7C-D774-C672-538A-5AD8FC8E29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146176" y="2520000"/>
            <a:ext cx="2520000" cy="37887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F38D859-6778-A2A9-E361-E2C96AD56230}"/>
              </a:ext>
            </a:extLst>
          </p:cNvPr>
          <p:cNvSpPr/>
          <p:nvPr userDrawn="1"/>
        </p:nvSpPr>
        <p:spPr>
          <a:xfrm>
            <a:off x="0" y="6663189"/>
            <a:ext cx="12192000" cy="19481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026243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QA_Layout3_NoSymb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5938" y="972000"/>
            <a:ext cx="11160125" cy="720000"/>
          </a:xfrm>
          <a:prstGeom prst="rect">
            <a:avLst/>
          </a:prstGeom>
          <a:ln>
            <a:noFill/>
          </a:ln>
        </p:spPr>
        <p:txBody>
          <a:bodyPr anchor="t">
            <a:noAutofit/>
          </a:bodyPr>
          <a:lstStyle>
            <a:lvl1pPr algn="l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7" y="1800000"/>
            <a:ext cx="11160123" cy="358296"/>
          </a:xfrm>
          <a:prstGeom prst="rect">
            <a:avLst/>
          </a:prstGeom>
          <a:ln>
            <a:noFill/>
          </a:ln>
        </p:spPr>
        <p:txBody>
          <a:bodyPr anchor="t">
            <a:noAutofit/>
          </a:bodyPr>
          <a:lstStyle>
            <a:lvl1pPr marL="0" indent="0" algn="l">
              <a:buNone/>
              <a:defRPr sz="28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2EFEF58-42AF-670A-ABB0-E36C90B7E1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5938" y="2520000"/>
            <a:ext cx="2520000" cy="37887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455068E8-9BCA-EBED-805D-2D484452399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92684" y="2520000"/>
            <a:ext cx="2520000" cy="37887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77F7E130-A4BD-FAC6-408D-93D795929E5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69430" y="2520000"/>
            <a:ext cx="2520000" cy="37887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A43F7F7C-D774-C672-538A-5AD8FC8E29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146176" y="2520000"/>
            <a:ext cx="2520000" cy="37887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F38D859-6778-A2A9-E361-E2C96AD56230}"/>
              </a:ext>
            </a:extLst>
          </p:cNvPr>
          <p:cNvSpPr/>
          <p:nvPr userDrawn="1"/>
        </p:nvSpPr>
        <p:spPr>
          <a:xfrm>
            <a:off x="0" y="6663189"/>
            <a:ext cx="12192000" cy="1948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998577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QA_Layout3_NoSymb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5938" y="972000"/>
            <a:ext cx="11160125" cy="720000"/>
          </a:xfrm>
          <a:prstGeom prst="rect">
            <a:avLst/>
          </a:prstGeom>
          <a:ln>
            <a:noFill/>
          </a:ln>
        </p:spPr>
        <p:txBody>
          <a:bodyPr anchor="t">
            <a:noAutofit/>
          </a:bodyPr>
          <a:lstStyle>
            <a:lvl1pPr algn="l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7" y="1800000"/>
            <a:ext cx="11160123" cy="358296"/>
          </a:xfrm>
          <a:prstGeom prst="rect">
            <a:avLst/>
          </a:prstGeom>
          <a:ln>
            <a:noFill/>
          </a:ln>
        </p:spPr>
        <p:txBody>
          <a:bodyPr anchor="t">
            <a:noAutofit/>
          </a:bodyPr>
          <a:lstStyle>
            <a:lvl1pPr marL="0" indent="0" algn="l">
              <a:buNone/>
              <a:defRPr sz="28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2EFEF58-42AF-670A-ABB0-E36C90B7E1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5938" y="2520000"/>
            <a:ext cx="2520000" cy="37887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455068E8-9BCA-EBED-805D-2D484452399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92684" y="2520000"/>
            <a:ext cx="2520000" cy="37887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77F7E130-A4BD-FAC6-408D-93D795929E5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69430" y="2520000"/>
            <a:ext cx="2520000" cy="37887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A43F7F7C-D774-C672-538A-5AD8FC8E29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146176" y="2520000"/>
            <a:ext cx="2520000" cy="37887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F38D859-6778-A2A9-E361-E2C96AD56230}"/>
              </a:ext>
            </a:extLst>
          </p:cNvPr>
          <p:cNvSpPr/>
          <p:nvPr userDrawn="1"/>
        </p:nvSpPr>
        <p:spPr>
          <a:xfrm>
            <a:off x="0" y="6663189"/>
            <a:ext cx="12192000" cy="19481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700660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QA_Layout3_NoSymb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5938" y="972000"/>
            <a:ext cx="11160125" cy="720000"/>
          </a:xfrm>
          <a:prstGeom prst="rect">
            <a:avLst/>
          </a:prstGeom>
          <a:ln>
            <a:noFill/>
          </a:ln>
        </p:spPr>
        <p:txBody>
          <a:bodyPr anchor="t">
            <a:noAutofit/>
          </a:bodyPr>
          <a:lstStyle>
            <a:lvl1pPr algn="l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7" y="1800000"/>
            <a:ext cx="11160123" cy="358296"/>
          </a:xfrm>
          <a:prstGeom prst="rect">
            <a:avLst/>
          </a:prstGeom>
          <a:ln>
            <a:noFill/>
          </a:ln>
        </p:spPr>
        <p:txBody>
          <a:bodyPr anchor="t">
            <a:noAutofit/>
          </a:bodyPr>
          <a:lstStyle>
            <a:lvl1pPr marL="0" indent="0" algn="l">
              <a:buNone/>
              <a:defRPr sz="28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2EFEF58-42AF-670A-ABB0-E36C90B7E1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5938" y="2520000"/>
            <a:ext cx="2520000" cy="37887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455068E8-9BCA-EBED-805D-2D484452399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92684" y="2520000"/>
            <a:ext cx="2520000" cy="37887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77F7E130-A4BD-FAC6-408D-93D795929E5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69430" y="2520000"/>
            <a:ext cx="2520000" cy="37887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A43F7F7C-D774-C672-538A-5AD8FC8E29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146176" y="2520000"/>
            <a:ext cx="2520000" cy="37887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F38D859-6778-A2A9-E361-E2C96AD56230}"/>
              </a:ext>
            </a:extLst>
          </p:cNvPr>
          <p:cNvSpPr/>
          <p:nvPr userDrawn="1"/>
        </p:nvSpPr>
        <p:spPr>
          <a:xfrm>
            <a:off x="0" y="6663189"/>
            <a:ext cx="12192000" cy="19481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6910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QA_Layout3_NoSymb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5938" y="972000"/>
            <a:ext cx="11160125" cy="720000"/>
          </a:xfrm>
          <a:prstGeom prst="rect">
            <a:avLst/>
          </a:prstGeom>
          <a:ln>
            <a:noFill/>
          </a:ln>
        </p:spPr>
        <p:txBody>
          <a:bodyPr anchor="t">
            <a:noAutofit/>
          </a:bodyPr>
          <a:lstStyle>
            <a:lvl1pPr algn="l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7" y="1800000"/>
            <a:ext cx="11160123" cy="358296"/>
          </a:xfrm>
          <a:prstGeom prst="rect">
            <a:avLst/>
          </a:prstGeom>
          <a:ln>
            <a:noFill/>
          </a:ln>
        </p:spPr>
        <p:txBody>
          <a:bodyPr anchor="t">
            <a:noAutofit/>
          </a:bodyPr>
          <a:lstStyle>
            <a:lvl1pPr marL="0" indent="0" algn="l">
              <a:buNone/>
              <a:defRPr sz="28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2EFEF58-42AF-670A-ABB0-E36C90B7E1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5938" y="2520000"/>
            <a:ext cx="2520000" cy="37887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455068E8-9BCA-EBED-805D-2D484452399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92684" y="2520000"/>
            <a:ext cx="2520000" cy="37887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77F7E130-A4BD-FAC6-408D-93D795929E5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69430" y="2520000"/>
            <a:ext cx="2520000" cy="37887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A43F7F7C-D774-C672-538A-5AD8FC8E29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146176" y="2520000"/>
            <a:ext cx="2520000" cy="37887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F38D859-6778-A2A9-E361-E2C96AD56230}"/>
              </a:ext>
            </a:extLst>
          </p:cNvPr>
          <p:cNvSpPr/>
          <p:nvPr userDrawn="1"/>
        </p:nvSpPr>
        <p:spPr>
          <a:xfrm>
            <a:off x="0" y="6663189"/>
            <a:ext cx="12192000" cy="19481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354290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QA_Layout3_NoSymb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5938" y="972000"/>
            <a:ext cx="11160125" cy="720000"/>
          </a:xfrm>
          <a:prstGeom prst="rect">
            <a:avLst/>
          </a:prstGeom>
          <a:ln>
            <a:noFill/>
          </a:ln>
        </p:spPr>
        <p:txBody>
          <a:bodyPr anchor="t">
            <a:noAutofit/>
          </a:bodyPr>
          <a:lstStyle>
            <a:lvl1pPr algn="l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7" y="1800000"/>
            <a:ext cx="11160123" cy="358296"/>
          </a:xfrm>
          <a:prstGeom prst="rect">
            <a:avLst/>
          </a:prstGeom>
          <a:ln>
            <a:noFill/>
          </a:ln>
        </p:spPr>
        <p:txBody>
          <a:bodyPr anchor="t">
            <a:noAutofit/>
          </a:bodyPr>
          <a:lstStyle>
            <a:lvl1pPr marL="0" indent="0" algn="l">
              <a:buNone/>
              <a:defRPr sz="28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2EFEF58-42AF-670A-ABB0-E36C90B7E1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5938" y="2520000"/>
            <a:ext cx="2520000" cy="37887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455068E8-9BCA-EBED-805D-2D484452399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92684" y="2520000"/>
            <a:ext cx="2520000" cy="37887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77F7E130-A4BD-FAC6-408D-93D795929E5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69430" y="2520000"/>
            <a:ext cx="2520000" cy="37887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A43F7F7C-D774-C672-538A-5AD8FC8E29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146176" y="2520000"/>
            <a:ext cx="2520000" cy="37887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F38D859-6778-A2A9-E361-E2C96AD56230}"/>
              </a:ext>
            </a:extLst>
          </p:cNvPr>
          <p:cNvSpPr/>
          <p:nvPr userDrawn="1"/>
        </p:nvSpPr>
        <p:spPr>
          <a:xfrm>
            <a:off x="0" y="6663189"/>
            <a:ext cx="12192000" cy="19481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971732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A_Layout5_NoSymb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671A99-398C-22FD-2BEF-6BB91DC23B2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4350" y="1979999"/>
            <a:ext cx="11161713" cy="4328725"/>
          </a:xfrm>
          <a:prstGeom prst="rect">
            <a:avLst/>
          </a:prstGeom>
        </p:spPr>
        <p:txBody>
          <a:bodyPr/>
          <a:lstStyle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39C9C4-0A99-7B6F-643F-06022C89ED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799" y="972000"/>
            <a:ext cx="11161263" cy="720000"/>
          </a:xfrm>
          <a:prstGeom prst="rect">
            <a:avLst/>
          </a:prstGeom>
        </p:spPr>
        <p:txBody>
          <a:bodyPr anchor="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D72711D-C1D3-A4A4-66F7-B70A1F3906BE}"/>
              </a:ext>
            </a:extLst>
          </p:cNvPr>
          <p:cNvSpPr/>
          <p:nvPr userDrawn="1"/>
        </p:nvSpPr>
        <p:spPr>
          <a:xfrm>
            <a:off x="0" y="6663189"/>
            <a:ext cx="12192000" cy="19481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019416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QA_Layout5_NoSymb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671A99-398C-22FD-2BEF-6BB91DC23B2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4350" y="1979999"/>
            <a:ext cx="11161713" cy="4328725"/>
          </a:xfrm>
          <a:prstGeom prst="rect">
            <a:avLst/>
          </a:prstGeom>
        </p:spPr>
        <p:txBody>
          <a:bodyPr/>
          <a:lstStyle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39C9C4-0A99-7B6F-643F-06022C89ED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799" y="972000"/>
            <a:ext cx="11161263" cy="720000"/>
          </a:xfrm>
          <a:prstGeom prst="rect">
            <a:avLst/>
          </a:prstGeom>
        </p:spPr>
        <p:txBody>
          <a:bodyPr anchor="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D72711D-C1D3-A4A4-66F7-B70A1F3906BE}"/>
              </a:ext>
            </a:extLst>
          </p:cNvPr>
          <p:cNvSpPr/>
          <p:nvPr userDrawn="1"/>
        </p:nvSpPr>
        <p:spPr>
          <a:xfrm>
            <a:off x="0" y="6663189"/>
            <a:ext cx="12192000" cy="1948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317342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QA_Layout5_NoSymb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671A99-398C-22FD-2BEF-6BB91DC23B2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4350" y="1979999"/>
            <a:ext cx="11161713" cy="4328725"/>
          </a:xfrm>
          <a:prstGeom prst="rect">
            <a:avLst/>
          </a:prstGeom>
        </p:spPr>
        <p:txBody>
          <a:bodyPr/>
          <a:lstStyle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39C9C4-0A99-7B6F-643F-06022C89ED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799" y="972000"/>
            <a:ext cx="11161263" cy="720000"/>
          </a:xfrm>
          <a:prstGeom prst="rect">
            <a:avLst/>
          </a:prstGeom>
        </p:spPr>
        <p:txBody>
          <a:bodyPr anchor="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D72711D-C1D3-A4A4-66F7-B70A1F3906BE}"/>
              </a:ext>
            </a:extLst>
          </p:cNvPr>
          <p:cNvSpPr/>
          <p:nvPr userDrawn="1"/>
        </p:nvSpPr>
        <p:spPr>
          <a:xfrm>
            <a:off x="0" y="6663189"/>
            <a:ext cx="12192000" cy="19481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5413944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QA_Layout5_NoSymb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671A99-398C-22FD-2BEF-6BB91DC23B2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4350" y="1979999"/>
            <a:ext cx="11161713" cy="4328725"/>
          </a:xfrm>
          <a:prstGeom prst="rect">
            <a:avLst/>
          </a:prstGeom>
        </p:spPr>
        <p:txBody>
          <a:bodyPr/>
          <a:lstStyle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39C9C4-0A99-7B6F-643F-06022C89ED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799" y="972000"/>
            <a:ext cx="11161263" cy="720000"/>
          </a:xfrm>
          <a:prstGeom prst="rect">
            <a:avLst/>
          </a:prstGeom>
        </p:spPr>
        <p:txBody>
          <a:bodyPr anchor="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D72711D-C1D3-A4A4-66F7-B70A1F3906BE}"/>
              </a:ext>
            </a:extLst>
          </p:cNvPr>
          <p:cNvSpPr/>
          <p:nvPr userDrawn="1"/>
        </p:nvSpPr>
        <p:spPr>
          <a:xfrm>
            <a:off x="0" y="6663189"/>
            <a:ext cx="12192000" cy="19481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25585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A_DivGreenOut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5938" y="2883158"/>
            <a:ext cx="7272337" cy="1166327"/>
          </a:xfrm>
          <a:prstGeom prst="rect">
            <a:avLst/>
          </a:prstGeom>
          <a:ln>
            <a:noFill/>
          </a:ln>
        </p:spPr>
        <p:txBody>
          <a:bodyPr lIns="0" rIns="0" anchor="ctr"/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4460033"/>
            <a:ext cx="7272336" cy="1885205"/>
          </a:xfrm>
          <a:prstGeom prst="rect">
            <a:avLst/>
          </a:prstGeom>
          <a:ln>
            <a:noFill/>
          </a:ln>
        </p:spPr>
        <p:txBody>
          <a:bodyPr lIns="0" rIns="0" anchor="t"/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896915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QA_Layout5_NoSymb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671A99-398C-22FD-2BEF-6BB91DC23B2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4350" y="1979999"/>
            <a:ext cx="11161713" cy="4328725"/>
          </a:xfrm>
          <a:prstGeom prst="rect">
            <a:avLst/>
          </a:prstGeom>
        </p:spPr>
        <p:txBody>
          <a:bodyPr/>
          <a:lstStyle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39C9C4-0A99-7B6F-643F-06022C89ED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799" y="972000"/>
            <a:ext cx="11161263" cy="720000"/>
          </a:xfrm>
          <a:prstGeom prst="rect">
            <a:avLst/>
          </a:prstGeom>
        </p:spPr>
        <p:txBody>
          <a:bodyPr anchor="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D72711D-C1D3-A4A4-66F7-B70A1F3906BE}"/>
              </a:ext>
            </a:extLst>
          </p:cNvPr>
          <p:cNvSpPr/>
          <p:nvPr userDrawn="1"/>
        </p:nvSpPr>
        <p:spPr>
          <a:xfrm>
            <a:off x="0" y="6663189"/>
            <a:ext cx="12192000" cy="19481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1567550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QA_Layout5_NoSymb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671A99-398C-22FD-2BEF-6BB91DC23B2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4350" y="1979999"/>
            <a:ext cx="11161713" cy="4328725"/>
          </a:xfrm>
          <a:prstGeom prst="rect">
            <a:avLst/>
          </a:prstGeom>
        </p:spPr>
        <p:txBody>
          <a:bodyPr/>
          <a:lstStyle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39C9C4-0A99-7B6F-643F-06022C89ED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799" y="972000"/>
            <a:ext cx="11161263" cy="720000"/>
          </a:xfrm>
          <a:prstGeom prst="rect">
            <a:avLst/>
          </a:prstGeom>
        </p:spPr>
        <p:txBody>
          <a:bodyPr anchor="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D72711D-C1D3-A4A4-66F7-B70A1F3906BE}"/>
              </a:ext>
            </a:extLst>
          </p:cNvPr>
          <p:cNvSpPr/>
          <p:nvPr userDrawn="1"/>
        </p:nvSpPr>
        <p:spPr>
          <a:xfrm>
            <a:off x="0" y="6663189"/>
            <a:ext cx="12192000" cy="19481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326571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A_LayoutBlank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269833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A_DivYellowOut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5938" y="2883158"/>
            <a:ext cx="7272337" cy="1166327"/>
          </a:xfrm>
          <a:prstGeom prst="rect">
            <a:avLst/>
          </a:prstGeom>
          <a:ln>
            <a:noFill/>
          </a:ln>
        </p:spPr>
        <p:txBody>
          <a:bodyPr lIns="0" rIns="0" anchor="ctr"/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4460033"/>
            <a:ext cx="7272336" cy="1885205"/>
          </a:xfrm>
          <a:prstGeom prst="rect">
            <a:avLst/>
          </a:prstGeom>
          <a:ln>
            <a:noFill/>
          </a:ln>
        </p:spPr>
        <p:txBody>
          <a:bodyPr lIns="0" rIns="0" anchor="t"/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273748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A_Layout1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5939" y="972000"/>
            <a:ext cx="11160122" cy="720000"/>
          </a:xfrm>
          <a:prstGeom prst="rect">
            <a:avLst/>
          </a:prstGeom>
          <a:ln>
            <a:noFill/>
          </a:ln>
        </p:spPr>
        <p:txBody>
          <a:bodyPr anchor="t">
            <a:noAutofit/>
          </a:bodyPr>
          <a:lstStyle>
            <a:lvl1pPr algn="l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7" y="1799186"/>
            <a:ext cx="11160123" cy="358296"/>
          </a:xfrm>
          <a:prstGeom prst="rect">
            <a:avLst/>
          </a:prstGeom>
          <a:ln>
            <a:noFill/>
          </a:ln>
        </p:spPr>
        <p:txBody>
          <a:bodyPr anchor="t">
            <a:noAutofit/>
          </a:bodyPr>
          <a:lstStyle>
            <a:lvl1pPr marL="0" indent="0" algn="l">
              <a:buNone/>
              <a:defRPr sz="28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2EFEF58-42AF-670A-ABB0-E36C90B7E1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5938" y="2879999"/>
            <a:ext cx="3348037" cy="34287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A62B451-9077-73D8-F2D3-9A668C4D368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03725" y="2879999"/>
            <a:ext cx="7272338" cy="342872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C0BA25C-539F-AC13-A09B-C239D82ECDFA}"/>
              </a:ext>
            </a:extLst>
          </p:cNvPr>
          <p:cNvSpPr/>
          <p:nvPr userDrawn="1"/>
        </p:nvSpPr>
        <p:spPr>
          <a:xfrm>
            <a:off x="0" y="6663189"/>
            <a:ext cx="12192000" cy="19481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384825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A_Layout1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5939" y="972000"/>
            <a:ext cx="11160122" cy="720000"/>
          </a:xfrm>
          <a:prstGeom prst="rect">
            <a:avLst/>
          </a:prstGeom>
          <a:ln>
            <a:noFill/>
          </a:ln>
        </p:spPr>
        <p:txBody>
          <a:bodyPr anchor="t">
            <a:noAutofit/>
          </a:bodyPr>
          <a:lstStyle>
            <a:lvl1pPr algn="l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7" y="1799186"/>
            <a:ext cx="11160123" cy="358296"/>
          </a:xfrm>
          <a:prstGeom prst="rect">
            <a:avLst/>
          </a:prstGeom>
          <a:ln>
            <a:noFill/>
          </a:ln>
        </p:spPr>
        <p:txBody>
          <a:bodyPr anchor="t">
            <a:noAutofit/>
          </a:bodyPr>
          <a:lstStyle>
            <a:lvl1pPr marL="0" indent="0" algn="l">
              <a:buNone/>
              <a:defRPr sz="28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2EFEF58-42AF-670A-ABB0-E36C90B7E1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5938" y="2879999"/>
            <a:ext cx="3348037" cy="34287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A62B451-9077-73D8-F2D3-9A668C4D368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03725" y="2879999"/>
            <a:ext cx="7272338" cy="342872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C0BA25C-539F-AC13-A09B-C239D82ECDFA}"/>
              </a:ext>
            </a:extLst>
          </p:cNvPr>
          <p:cNvSpPr/>
          <p:nvPr userDrawn="1"/>
        </p:nvSpPr>
        <p:spPr>
          <a:xfrm>
            <a:off x="0" y="6663189"/>
            <a:ext cx="12192000" cy="1948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979834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5" Type="http://schemas.openxmlformats.org/officeDocument/2006/relationships/slideLayout" Target="../slideLayouts/slideLayout6.xml"/><Relationship Id="rId4" Type="http://schemas.openxmlformats.org/officeDocument/2006/relationships/slideLayout" Target="../slideLayouts/slideLayout5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0.xml"/><Relationship Id="rId18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33.xml"/><Relationship Id="rId39" Type="http://schemas.openxmlformats.org/officeDocument/2006/relationships/slideLayout" Target="../slideLayouts/slideLayout46.xml"/><Relationship Id="rId21" Type="http://schemas.openxmlformats.org/officeDocument/2006/relationships/slideLayout" Target="../slideLayouts/slideLayout28.xml"/><Relationship Id="rId34" Type="http://schemas.openxmlformats.org/officeDocument/2006/relationships/slideLayout" Target="../slideLayouts/slideLayout41.xml"/><Relationship Id="rId42" Type="http://schemas.openxmlformats.org/officeDocument/2006/relationships/slideLayout" Target="../slideLayouts/slideLayout49.xml"/><Relationship Id="rId47" Type="http://schemas.openxmlformats.org/officeDocument/2006/relationships/slideLayout" Target="../slideLayouts/slideLayout54.xml"/><Relationship Id="rId50" Type="http://schemas.openxmlformats.org/officeDocument/2006/relationships/slideLayout" Target="../slideLayouts/slideLayout57.xml"/><Relationship Id="rId55" Type="http://schemas.openxmlformats.org/officeDocument/2006/relationships/slideLayout" Target="../slideLayouts/slideLayout62.xml"/><Relationship Id="rId7" Type="http://schemas.openxmlformats.org/officeDocument/2006/relationships/slideLayout" Target="../slideLayouts/slideLayout14.xml"/><Relationship Id="rId2" Type="http://schemas.openxmlformats.org/officeDocument/2006/relationships/slideLayout" Target="../slideLayouts/slideLayout9.xml"/><Relationship Id="rId16" Type="http://schemas.openxmlformats.org/officeDocument/2006/relationships/slideLayout" Target="../slideLayouts/slideLayout23.xml"/><Relationship Id="rId29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18.xml"/><Relationship Id="rId24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9.xml"/><Relationship Id="rId37" Type="http://schemas.openxmlformats.org/officeDocument/2006/relationships/slideLayout" Target="../slideLayouts/slideLayout44.xml"/><Relationship Id="rId40" Type="http://schemas.openxmlformats.org/officeDocument/2006/relationships/slideLayout" Target="../slideLayouts/slideLayout47.xml"/><Relationship Id="rId45" Type="http://schemas.openxmlformats.org/officeDocument/2006/relationships/slideLayout" Target="../slideLayouts/slideLayout52.xml"/><Relationship Id="rId53" Type="http://schemas.openxmlformats.org/officeDocument/2006/relationships/slideLayout" Target="../slideLayouts/slideLayout60.xml"/><Relationship Id="rId58" Type="http://schemas.openxmlformats.org/officeDocument/2006/relationships/image" Target="../media/image16.svg"/><Relationship Id="rId5" Type="http://schemas.openxmlformats.org/officeDocument/2006/relationships/slideLayout" Target="../slideLayouts/slideLayout12.xml"/><Relationship Id="rId19" Type="http://schemas.openxmlformats.org/officeDocument/2006/relationships/slideLayout" Target="../slideLayouts/slideLayout26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Relationship Id="rId14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9.xml"/><Relationship Id="rId27" Type="http://schemas.openxmlformats.org/officeDocument/2006/relationships/slideLayout" Target="../slideLayouts/slideLayout34.xml"/><Relationship Id="rId30" Type="http://schemas.openxmlformats.org/officeDocument/2006/relationships/slideLayout" Target="../slideLayouts/slideLayout37.xml"/><Relationship Id="rId35" Type="http://schemas.openxmlformats.org/officeDocument/2006/relationships/slideLayout" Target="../slideLayouts/slideLayout42.xml"/><Relationship Id="rId43" Type="http://schemas.openxmlformats.org/officeDocument/2006/relationships/slideLayout" Target="../slideLayouts/slideLayout50.xml"/><Relationship Id="rId48" Type="http://schemas.openxmlformats.org/officeDocument/2006/relationships/slideLayout" Target="../slideLayouts/slideLayout55.xml"/><Relationship Id="rId56" Type="http://schemas.openxmlformats.org/officeDocument/2006/relationships/theme" Target="../theme/theme3.xml"/><Relationship Id="rId8" Type="http://schemas.openxmlformats.org/officeDocument/2006/relationships/slideLayout" Target="../slideLayouts/slideLayout15.xml"/><Relationship Id="rId51" Type="http://schemas.openxmlformats.org/officeDocument/2006/relationships/slideLayout" Target="../slideLayouts/slideLayout58.xml"/><Relationship Id="rId3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9.xml"/><Relationship Id="rId17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32.xml"/><Relationship Id="rId33" Type="http://schemas.openxmlformats.org/officeDocument/2006/relationships/slideLayout" Target="../slideLayouts/slideLayout40.xml"/><Relationship Id="rId38" Type="http://schemas.openxmlformats.org/officeDocument/2006/relationships/slideLayout" Target="../slideLayouts/slideLayout45.xml"/><Relationship Id="rId46" Type="http://schemas.openxmlformats.org/officeDocument/2006/relationships/slideLayout" Target="../slideLayouts/slideLayout53.xml"/><Relationship Id="rId20" Type="http://schemas.openxmlformats.org/officeDocument/2006/relationships/slideLayout" Target="../slideLayouts/slideLayout27.xml"/><Relationship Id="rId41" Type="http://schemas.openxmlformats.org/officeDocument/2006/relationships/slideLayout" Target="../slideLayouts/slideLayout48.xml"/><Relationship Id="rId54" Type="http://schemas.openxmlformats.org/officeDocument/2006/relationships/slideLayout" Target="../slideLayouts/slideLayout61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30.xml"/><Relationship Id="rId28" Type="http://schemas.openxmlformats.org/officeDocument/2006/relationships/slideLayout" Target="../slideLayouts/slideLayout35.xml"/><Relationship Id="rId36" Type="http://schemas.openxmlformats.org/officeDocument/2006/relationships/slideLayout" Target="../slideLayouts/slideLayout43.xml"/><Relationship Id="rId49" Type="http://schemas.openxmlformats.org/officeDocument/2006/relationships/slideLayout" Target="../slideLayouts/slideLayout56.xml"/><Relationship Id="rId57" Type="http://schemas.openxmlformats.org/officeDocument/2006/relationships/image" Target="../media/image15.png"/><Relationship Id="rId10" Type="http://schemas.openxmlformats.org/officeDocument/2006/relationships/slideLayout" Target="../slideLayouts/slideLayout17.xml"/><Relationship Id="rId31" Type="http://schemas.openxmlformats.org/officeDocument/2006/relationships/slideLayout" Target="../slideLayouts/slideLayout38.xml"/><Relationship Id="rId44" Type="http://schemas.openxmlformats.org/officeDocument/2006/relationships/slideLayout" Target="../slideLayouts/slideLayout51.xml"/><Relationship Id="rId52" Type="http://schemas.openxmlformats.org/officeDocument/2006/relationships/slideLayout" Target="../slideLayouts/slideLayout5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4000" y="1929600"/>
            <a:ext cx="11404800" cy="454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414000" y="1036800"/>
            <a:ext cx="9126000" cy="6264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69" r:id="rId1"/>
  </p:sldLayoutIdLst>
  <p:hf hdr="0" ftr="0" dt="0"/>
  <p:txStyles>
    <p:titleStyle>
      <a:lvl1pPr marL="0" marR="0" indent="0" algn="l" defTabSz="914400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None/>
        <a:tabLst/>
        <a:defRPr kumimoji="0" lang="en-GB" sz="3600" b="0" i="0" u="none" strike="noStrike" kern="1200" cap="none" spc="0" normalizeH="0" baseline="0" noProof="0" dirty="0">
          <a:ln>
            <a:noFill/>
          </a:ln>
          <a:solidFill>
            <a:schemeClr val="accent1"/>
          </a:solidFill>
          <a:effectLst/>
          <a:uLnTx/>
          <a:uFillTx/>
          <a:latin typeface="+mj-lt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0" hangingPunct="1">
        <a:spcBef>
          <a:spcPts val="600"/>
        </a:spcBef>
        <a:spcAft>
          <a:spcPts val="600"/>
        </a:spcAft>
        <a:buClr>
          <a:schemeClr val="tx1"/>
        </a:buClr>
        <a:buFont typeface="Arial" panose="020B0604020202020204" pitchFamily="34" charset="0"/>
        <a:buChar char="•"/>
        <a:defRPr sz="2000" b="0" kern="1200" baseline="0">
          <a:solidFill>
            <a:srgbClr val="2E2D2C"/>
          </a:solidFill>
          <a:latin typeface="+mn-lt"/>
          <a:ea typeface="+mn-ea"/>
          <a:cs typeface="Arial" pitchFamily="34" charset="0"/>
        </a:defRPr>
      </a:lvl1pPr>
      <a:lvl2pPr marL="742950" indent="-285750" algn="l" defTabSz="914400" rtl="0" eaLnBrk="1" latinLnBrk="0" hangingPunct="1">
        <a:spcBef>
          <a:spcPts val="600"/>
        </a:spcBef>
        <a:spcAft>
          <a:spcPts val="600"/>
        </a:spcAft>
        <a:buClr>
          <a:schemeClr val="tx1"/>
        </a:buClr>
        <a:buFont typeface="Arial" panose="020B0604020202020204" pitchFamily="34" charset="0"/>
        <a:buChar char="•"/>
        <a:defRPr sz="1800" kern="1200" baseline="0">
          <a:solidFill>
            <a:srgbClr val="2E2D2C"/>
          </a:solidFill>
          <a:latin typeface="+mn-lt"/>
          <a:ea typeface="+mn-ea"/>
          <a:cs typeface="Arial" pitchFamily="34" charset="0"/>
        </a:defRPr>
      </a:lvl2pPr>
      <a:lvl3pPr marL="1143000" indent="-228600" algn="l" defTabSz="914400" rtl="0" eaLnBrk="1" latinLnBrk="0" hangingPunct="1">
        <a:spcBef>
          <a:spcPts val="600"/>
        </a:spcBef>
        <a:spcAft>
          <a:spcPts val="600"/>
        </a:spcAft>
        <a:buClr>
          <a:schemeClr val="tx1"/>
        </a:buClr>
        <a:buFont typeface="Arial" panose="020B0604020202020204" pitchFamily="34" charset="0"/>
        <a:buChar char="•"/>
        <a:defRPr sz="1800" kern="1200" baseline="0">
          <a:solidFill>
            <a:srgbClr val="2E2D2C"/>
          </a:solidFill>
          <a:latin typeface="+mn-lt"/>
          <a:ea typeface="+mn-ea"/>
          <a:cs typeface="Arial" pitchFamily="34" charset="0"/>
        </a:defRPr>
      </a:lvl3pPr>
      <a:lvl4pPr marL="1600200" indent="-228600" algn="l" defTabSz="914400" rtl="0" eaLnBrk="1" latinLnBrk="0" hangingPunct="1">
        <a:spcBef>
          <a:spcPts val="600"/>
        </a:spcBef>
        <a:spcAft>
          <a:spcPts val="600"/>
        </a:spcAft>
        <a:buClr>
          <a:schemeClr val="tx1"/>
        </a:buClr>
        <a:buFont typeface="Arial" panose="020B0604020202020204" pitchFamily="34" charset="0"/>
        <a:buChar char="•"/>
        <a:defRPr sz="1800" kern="1200" baseline="0">
          <a:solidFill>
            <a:srgbClr val="2E2D2C"/>
          </a:solidFill>
          <a:latin typeface="+mn-lt"/>
          <a:ea typeface="+mn-ea"/>
          <a:cs typeface="Arial" pitchFamily="34" charset="0"/>
        </a:defRPr>
      </a:lvl4pPr>
      <a:lvl5pPr marL="2057400" indent="-228600" algn="l" defTabSz="914400" rtl="0" eaLnBrk="1" latinLnBrk="0" hangingPunct="1">
        <a:spcBef>
          <a:spcPts val="600"/>
        </a:spcBef>
        <a:spcAft>
          <a:spcPts val="600"/>
        </a:spcAft>
        <a:buClr>
          <a:schemeClr val="tx1"/>
        </a:buClr>
        <a:buFont typeface="Arial" panose="020B0604020202020204" pitchFamily="34" charset="0"/>
        <a:buChar char="•"/>
        <a:defRPr sz="1800" kern="1200" baseline="0">
          <a:solidFill>
            <a:srgbClr val="2E2D2C"/>
          </a:solidFill>
          <a:latin typeface="+mn-lt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86533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>
          <p15:clr>
            <a:srgbClr val="F26B43"/>
          </p15:clr>
        </p15:guide>
        <p15:guide id="2" pos="325">
          <p15:clr>
            <a:srgbClr val="F26B43"/>
          </p15:clr>
        </p15:guide>
        <p15:guide id="3" pos="2434">
          <p15:clr>
            <a:srgbClr val="F26B43"/>
          </p15:clr>
        </p15:guide>
        <p15:guide id="4" pos="2774">
          <p15:clr>
            <a:srgbClr val="F26B43"/>
          </p15:clr>
        </p15:guide>
        <p15:guide id="5" pos="4906">
          <p15:clr>
            <a:srgbClr val="F26B43"/>
          </p15:clr>
        </p15:guide>
        <p15:guide id="6" pos="5246">
          <p15:clr>
            <a:srgbClr val="F26B43"/>
          </p15:clr>
        </p15:guide>
        <p15:guide id="7" pos="7355">
          <p15:clr>
            <a:srgbClr val="F26B43"/>
          </p15:clr>
        </p15:guide>
        <p15:guide id="8" orient="horz" pos="3997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57">
            <a:lum/>
            <a:extLst>
              <a:ext uri="{96DAC541-7B7A-43D3-8B79-37D633B846F1}">
                <asvg:svgBlip xmlns:asvg="http://schemas.microsoft.com/office/drawing/2016/SVG/main" r:embed="rId58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1731453-D466-041E-21E6-461B68BA259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>
          <a:xfrm>
            <a:off x="514799" y="1094400"/>
            <a:ext cx="11161263" cy="11664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C85BD2-F661-DE85-1C63-7FE2479FA9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4799" y="2664179"/>
            <a:ext cx="11160123" cy="3644546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2AB163C-3C1B-CE8A-F081-D509E18A5D7B}"/>
              </a:ext>
            </a:extLst>
          </p:cNvPr>
          <p:cNvSpPr/>
          <p:nvPr/>
        </p:nvSpPr>
        <p:spPr>
          <a:xfrm>
            <a:off x="0" y="6663189"/>
            <a:ext cx="12192000" cy="19481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76453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4" r:id="rId1"/>
    <p:sldLayoutId id="2147484015" r:id="rId2"/>
    <p:sldLayoutId id="2147484016" r:id="rId3"/>
    <p:sldLayoutId id="2147484017" r:id="rId4"/>
    <p:sldLayoutId id="2147484018" r:id="rId5"/>
    <p:sldLayoutId id="2147484019" r:id="rId6"/>
    <p:sldLayoutId id="2147484020" r:id="rId7"/>
    <p:sldLayoutId id="2147484021" r:id="rId8"/>
    <p:sldLayoutId id="2147484022" r:id="rId9"/>
    <p:sldLayoutId id="2147484023" r:id="rId10"/>
    <p:sldLayoutId id="2147484024" r:id="rId11"/>
    <p:sldLayoutId id="2147484025" r:id="rId12"/>
    <p:sldLayoutId id="2147484026" r:id="rId13"/>
    <p:sldLayoutId id="2147484027" r:id="rId14"/>
    <p:sldLayoutId id="2147484028" r:id="rId15"/>
    <p:sldLayoutId id="2147484029" r:id="rId16"/>
    <p:sldLayoutId id="2147484030" r:id="rId17"/>
    <p:sldLayoutId id="2147484031" r:id="rId18"/>
    <p:sldLayoutId id="2147484032" r:id="rId19"/>
    <p:sldLayoutId id="2147484033" r:id="rId20"/>
    <p:sldLayoutId id="2147484034" r:id="rId21"/>
    <p:sldLayoutId id="2147484035" r:id="rId22"/>
    <p:sldLayoutId id="2147484036" r:id="rId23"/>
    <p:sldLayoutId id="2147484037" r:id="rId24"/>
    <p:sldLayoutId id="2147484038" r:id="rId25"/>
    <p:sldLayoutId id="2147484039" r:id="rId26"/>
    <p:sldLayoutId id="2147484040" r:id="rId27"/>
    <p:sldLayoutId id="2147484041" r:id="rId28"/>
    <p:sldLayoutId id="2147484042" r:id="rId29"/>
    <p:sldLayoutId id="2147484043" r:id="rId30"/>
    <p:sldLayoutId id="2147484044" r:id="rId31"/>
    <p:sldLayoutId id="2147484045" r:id="rId32"/>
    <p:sldLayoutId id="2147484046" r:id="rId33"/>
    <p:sldLayoutId id="2147484047" r:id="rId34"/>
    <p:sldLayoutId id="2147484048" r:id="rId35"/>
    <p:sldLayoutId id="2147484049" r:id="rId36"/>
    <p:sldLayoutId id="2147484050" r:id="rId37"/>
    <p:sldLayoutId id="2147484051" r:id="rId38"/>
    <p:sldLayoutId id="2147484052" r:id="rId39"/>
    <p:sldLayoutId id="2147484053" r:id="rId40"/>
    <p:sldLayoutId id="2147484054" r:id="rId41"/>
    <p:sldLayoutId id="2147484055" r:id="rId42"/>
    <p:sldLayoutId id="2147484056" r:id="rId43"/>
    <p:sldLayoutId id="2147484057" r:id="rId44"/>
    <p:sldLayoutId id="2147484058" r:id="rId45"/>
    <p:sldLayoutId id="2147484059" r:id="rId46"/>
    <p:sldLayoutId id="2147484060" r:id="rId47"/>
    <p:sldLayoutId id="2147484061" r:id="rId48"/>
    <p:sldLayoutId id="2147484062" r:id="rId49"/>
    <p:sldLayoutId id="2147484063" r:id="rId50"/>
    <p:sldLayoutId id="2147484064" r:id="rId51"/>
    <p:sldLayoutId id="2147484065" r:id="rId52"/>
    <p:sldLayoutId id="2147484066" r:id="rId53"/>
    <p:sldLayoutId id="2147484067" r:id="rId54"/>
    <p:sldLayoutId id="2147484068" r:id="rId5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>
          <p15:clr>
            <a:srgbClr val="F26B43"/>
          </p15:clr>
        </p15:guide>
        <p15:guide id="2" pos="325">
          <p15:clr>
            <a:srgbClr val="F26B43"/>
          </p15:clr>
        </p15:guide>
        <p15:guide id="3" pos="2434">
          <p15:clr>
            <a:srgbClr val="F26B43"/>
          </p15:clr>
        </p15:guide>
        <p15:guide id="4" pos="2774">
          <p15:clr>
            <a:srgbClr val="F26B43"/>
          </p15:clr>
        </p15:guide>
        <p15:guide id="5" pos="4906">
          <p15:clr>
            <a:srgbClr val="F26B43"/>
          </p15:clr>
        </p15:guide>
        <p15:guide id="6" pos="5246">
          <p15:clr>
            <a:srgbClr val="F26B43"/>
          </p15:clr>
        </p15:guide>
        <p15:guide id="7" pos="7355">
          <p15:clr>
            <a:srgbClr val="F26B43"/>
          </p15:clr>
        </p15:guide>
        <p15:guide id="8" orient="horz" pos="397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svg"/><Relationship Id="rId7" Type="http://schemas.openxmlformats.org/officeDocument/2006/relationships/image" Target="../media/image26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5.png"/><Relationship Id="rId5" Type="http://schemas.openxmlformats.org/officeDocument/2006/relationships/image" Target="../media/image24.svg"/><Relationship Id="rId4" Type="http://schemas.openxmlformats.org/officeDocument/2006/relationships/image" Target="../media/image23.png"/><Relationship Id="rId9" Type="http://schemas.openxmlformats.org/officeDocument/2006/relationships/image" Target="../media/image28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C70C67A6-4033-3BAD-90F0-362FCD47B22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39510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23A0636-FFBB-4424-989A-7AC0F275EA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Overview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2E84D3E-3682-1844-805D-6C6F523A8DA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Checking objectives</a:t>
            </a:r>
          </a:p>
          <a:p>
            <a:r>
              <a:rPr lang="en-GB" dirty="0"/>
              <a:t>References</a:t>
            </a:r>
          </a:p>
          <a:p>
            <a:r>
              <a:rPr lang="en-GB" dirty="0"/>
              <a:t>What next?</a:t>
            </a:r>
          </a:p>
        </p:txBody>
      </p:sp>
    </p:spTree>
    <p:extLst>
      <p:ext uri="{BB962C8B-B14F-4D97-AF65-F5344CB8AC3E}">
        <p14:creationId xmlns:p14="http://schemas.microsoft.com/office/powerpoint/2010/main" val="35842630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9C9D58A-5E6E-1FC0-A5F0-FEF4C81D0A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Review Aims And Objectives</a:t>
            </a:r>
            <a:br>
              <a:rPr lang="en-GB" dirty="0"/>
            </a:b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EC7282-2762-4EC7-9267-5CC8DF7AC40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023581" y="1842309"/>
            <a:ext cx="7272338" cy="3428725"/>
          </a:xfrm>
        </p:spPr>
        <p:txBody>
          <a:bodyPr anchor="ctr"/>
          <a:lstStyle/>
          <a:p>
            <a:r>
              <a:rPr lang="en-GB" sz="1600" dirty="0"/>
              <a:t>By the end of the course, you will be able to:</a:t>
            </a:r>
          </a:p>
          <a:p>
            <a:pPr lvl="0"/>
            <a:r>
              <a:rPr lang="en-GB" sz="1600" dirty="0"/>
              <a:t>Describe how web pages are delivered over the Internet</a:t>
            </a:r>
          </a:p>
          <a:p>
            <a:pPr lvl="0"/>
            <a:r>
              <a:rPr lang="en-GB" sz="1600" dirty="0"/>
              <a:t>Build structured HTML pages with text, links, images, tables and forms</a:t>
            </a:r>
          </a:p>
          <a:p>
            <a:pPr lvl="0"/>
            <a:r>
              <a:rPr lang="en-GB" sz="1600" dirty="0"/>
              <a:t>Use style sheets (CSS) for colours, background, formatting text, page layout and simple transition, transformation and animation effects</a:t>
            </a:r>
          </a:p>
          <a:p>
            <a:pPr lvl="0"/>
            <a:r>
              <a:rPr lang="en-GB" sz="1600" dirty="0"/>
              <a:t>Use Responsive Web Design techniques to make pages display well on all devices they may be viewed on.</a:t>
            </a:r>
          </a:p>
        </p:txBody>
      </p:sp>
    </p:spTree>
    <p:extLst>
      <p:ext uri="{BB962C8B-B14F-4D97-AF65-F5344CB8AC3E}">
        <p14:creationId xmlns:p14="http://schemas.microsoft.com/office/powerpoint/2010/main" val="10151433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5E883B85-4F35-A94C-9538-1ACD7799161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What’s Next?</a:t>
            </a:r>
            <a:br>
              <a:rPr lang="en-GB" dirty="0"/>
            </a:br>
            <a:endParaRPr lang="en-GB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54400FD-6662-44D5-8E41-FC7EEC0EA3CD}"/>
              </a:ext>
            </a:extLst>
          </p:cNvPr>
          <p:cNvGrpSpPr>
            <a:grpSpLocks/>
          </p:cNvGrpSpPr>
          <p:nvPr/>
        </p:nvGrpSpPr>
        <p:grpSpPr bwMode="auto">
          <a:xfrm>
            <a:off x="6997849" y="2285064"/>
            <a:ext cx="2511425" cy="1939925"/>
            <a:chOff x="2015" y="1460"/>
            <a:chExt cx="1679" cy="1281"/>
          </a:xfrm>
          <a:solidFill>
            <a:schemeClr val="accent6">
              <a:lumMod val="60000"/>
              <a:lumOff val="40000"/>
            </a:schemeClr>
          </a:solidFill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064B02AD-E24A-4931-8D87-987BFBD292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37" y="1499"/>
              <a:ext cx="411" cy="428"/>
            </a:xfrm>
            <a:prstGeom prst="ellipse">
              <a:avLst/>
            </a:prstGeom>
            <a:grpFill/>
            <a:ln w="7938">
              <a:noFill/>
              <a:round/>
              <a:headEnd/>
              <a:tailEnd/>
            </a:ln>
            <a:effectLst/>
            <a:sp3d>
              <a:bevelT w="139700" h="139700"/>
            </a:sp3d>
          </p:spPr>
          <p:txBody>
            <a:bodyPr/>
            <a:lstStyle/>
            <a:p>
              <a:pPr>
                <a:defRPr/>
              </a:pPr>
              <a:endParaRPr lang="en-GB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73276839-8927-43C9-968A-8F3F93FCA7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73" y="1460"/>
              <a:ext cx="336" cy="350"/>
            </a:xfrm>
            <a:prstGeom prst="ellipse">
              <a:avLst/>
            </a:prstGeom>
            <a:grpFill/>
            <a:ln w="7938">
              <a:noFill/>
              <a:round/>
              <a:headEnd/>
              <a:tailEnd/>
            </a:ln>
            <a:effectLst/>
            <a:sp3d>
              <a:bevelT w="139700" h="139700"/>
            </a:sp3d>
          </p:spPr>
          <p:txBody>
            <a:bodyPr/>
            <a:lstStyle/>
            <a:p>
              <a:pPr>
                <a:defRPr/>
              </a:pPr>
              <a:endParaRPr lang="en-GB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09D2985-2E20-491D-A8D2-B4EA12645C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72" y="1809"/>
              <a:ext cx="522" cy="545"/>
            </a:xfrm>
            <a:prstGeom prst="ellipse">
              <a:avLst/>
            </a:prstGeom>
            <a:grpFill/>
            <a:ln w="7938">
              <a:noFill/>
              <a:round/>
              <a:headEnd/>
              <a:tailEnd/>
            </a:ln>
            <a:effectLst/>
            <a:sp3d>
              <a:bevelT w="139700" h="139700"/>
            </a:sp3d>
          </p:spPr>
          <p:txBody>
            <a:bodyPr/>
            <a:lstStyle/>
            <a:p>
              <a:pPr>
                <a:defRPr/>
              </a:pPr>
              <a:endParaRPr lang="en-GB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39CE8471-A81B-477F-9F1B-A83F565CD0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2" y="2041"/>
              <a:ext cx="597" cy="622"/>
            </a:xfrm>
            <a:prstGeom prst="ellipse">
              <a:avLst/>
            </a:prstGeom>
            <a:grpFill/>
            <a:ln w="7938">
              <a:noFill/>
              <a:round/>
              <a:headEnd/>
              <a:tailEnd/>
            </a:ln>
            <a:effectLst/>
            <a:sp3d>
              <a:bevelT w="139700" h="139700"/>
            </a:sp3d>
          </p:spPr>
          <p:txBody>
            <a:bodyPr/>
            <a:lstStyle/>
            <a:p>
              <a:pPr>
                <a:defRPr/>
              </a:pPr>
              <a:endParaRPr lang="en-GB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6CB4BF1-B350-49EC-9295-274ED5A282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22" y="2119"/>
              <a:ext cx="447" cy="465"/>
            </a:xfrm>
            <a:prstGeom prst="ellipse">
              <a:avLst/>
            </a:prstGeom>
            <a:grpFill/>
            <a:ln w="7938">
              <a:noFill/>
              <a:round/>
              <a:headEnd/>
              <a:tailEnd/>
            </a:ln>
            <a:effectLst/>
            <a:sp3d>
              <a:bevelT w="139700" h="139700"/>
            </a:sp3d>
          </p:spPr>
          <p:txBody>
            <a:bodyPr/>
            <a:lstStyle/>
            <a:p>
              <a:pPr>
                <a:defRPr/>
              </a:pPr>
              <a:endParaRPr lang="en-GB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17834AB-1818-469E-AA1B-F47F675C19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53" y="2158"/>
              <a:ext cx="335" cy="349"/>
            </a:xfrm>
            <a:prstGeom prst="ellipse">
              <a:avLst/>
            </a:prstGeom>
            <a:grpFill/>
            <a:ln w="7938">
              <a:noFill/>
              <a:round/>
              <a:headEnd/>
              <a:tailEnd/>
            </a:ln>
            <a:effectLst/>
            <a:sp3d>
              <a:bevelT w="139700" h="139700"/>
            </a:sp3d>
          </p:spPr>
          <p:txBody>
            <a:bodyPr/>
            <a:lstStyle/>
            <a:p>
              <a:pPr>
                <a:defRPr/>
              </a:pPr>
              <a:endParaRPr lang="en-GB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2B4B448-0B08-45DE-8BA1-8C0FD35C5A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5" y="1887"/>
              <a:ext cx="336" cy="349"/>
            </a:xfrm>
            <a:prstGeom prst="ellipse">
              <a:avLst/>
            </a:prstGeom>
            <a:grpFill/>
            <a:ln w="7938">
              <a:noFill/>
              <a:round/>
              <a:headEnd/>
              <a:tailEnd/>
            </a:ln>
            <a:effectLst/>
            <a:sp3d>
              <a:bevelT w="139700" h="139700"/>
            </a:sp3d>
          </p:spPr>
          <p:txBody>
            <a:bodyPr/>
            <a:lstStyle/>
            <a:p>
              <a:pPr>
                <a:defRPr/>
              </a:pPr>
              <a:endParaRPr lang="en-GB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C9EFBE7-2146-4187-94F6-D057399C10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65" y="1577"/>
              <a:ext cx="523" cy="543"/>
            </a:xfrm>
            <a:prstGeom prst="ellipse">
              <a:avLst/>
            </a:prstGeom>
            <a:grpFill/>
            <a:ln w="7938">
              <a:noFill/>
              <a:round/>
              <a:headEnd/>
              <a:tailEnd/>
            </a:ln>
            <a:effectLst/>
            <a:sp3d>
              <a:bevelT w="139700" h="139700"/>
            </a:sp3d>
          </p:spPr>
          <p:txBody>
            <a:bodyPr/>
            <a:lstStyle/>
            <a:p>
              <a:pPr>
                <a:defRPr/>
              </a:pPr>
              <a:endParaRPr lang="en-GB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77319D08-6995-434F-9258-BEDEA77AAC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13" y="2197"/>
              <a:ext cx="521" cy="544"/>
            </a:xfrm>
            <a:prstGeom prst="ellipse">
              <a:avLst/>
            </a:prstGeom>
            <a:grpFill/>
            <a:ln w="7938">
              <a:noFill/>
              <a:round/>
              <a:headEnd/>
              <a:tailEnd/>
            </a:ln>
            <a:effectLst/>
            <a:sp3d>
              <a:bevelT w="139700" h="139700"/>
            </a:sp3d>
          </p:spPr>
          <p:txBody>
            <a:bodyPr/>
            <a:lstStyle/>
            <a:p>
              <a:pPr>
                <a:defRPr/>
              </a:pPr>
              <a:endParaRPr lang="en-GB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93CEB72-2885-42BE-9F2B-E42B6C0937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46" y="1615"/>
              <a:ext cx="410" cy="428"/>
            </a:xfrm>
            <a:prstGeom prst="ellipse">
              <a:avLst/>
            </a:prstGeom>
            <a:grpFill/>
            <a:ln w="7938">
              <a:noFill/>
              <a:round/>
              <a:headEnd/>
              <a:tailEnd/>
            </a:ln>
            <a:effectLst/>
            <a:sp3d>
              <a:bevelT w="139700" h="139700"/>
            </a:sp3d>
          </p:spPr>
          <p:txBody>
            <a:bodyPr/>
            <a:lstStyle/>
            <a:p>
              <a:pPr>
                <a:defRPr/>
              </a:pPr>
              <a:endParaRPr lang="en-GB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115286F-69FF-430E-9C64-9DDA82F8A7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3" y="1460"/>
              <a:ext cx="374" cy="388"/>
            </a:xfrm>
            <a:prstGeom prst="ellipse">
              <a:avLst/>
            </a:prstGeom>
            <a:grpFill/>
            <a:ln w="7938">
              <a:noFill/>
              <a:round/>
              <a:headEnd/>
              <a:tailEnd/>
            </a:ln>
            <a:effectLst/>
            <a:sp3d>
              <a:bevelT w="139700" h="139700"/>
            </a:sp3d>
          </p:spPr>
          <p:txBody>
            <a:bodyPr/>
            <a:lstStyle/>
            <a:p>
              <a:pPr>
                <a:defRPr/>
              </a:pPr>
              <a:endParaRPr lang="en-GB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D513C9A7-C112-4F3B-8847-A367E2E38FE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52" y="1563"/>
              <a:ext cx="1447" cy="1011"/>
            </a:xfrm>
            <a:custGeom>
              <a:avLst/>
              <a:gdLst/>
              <a:ahLst/>
              <a:cxnLst>
                <a:cxn ang="0">
                  <a:pos x="447" y="103"/>
                </a:cxn>
                <a:cxn ang="0">
                  <a:pos x="507" y="29"/>
                </a:cxn>
                <a:cxn ang="0">
                  <a:pos x="777" y="34"/>
                </a:cxn>
                <a:cxn ang="0">
                  <a:pos x="968" y="0"/>
                </a:cxn>
                <a:cxn ang="0">
                  <a:pos x="1210" y="122"/>
                </a:cxn>
                <a:cxn ang="0">
                  <a:pos x="1331" y="88"/>
                </a:cxn>
                <a:cxn ang="0">
                  <a:pos x="1396" y="103"/>
                </a:cxn>
                <a:cxn ang="0">
                  <a:pos x="1410" y="402"/>
                </a:cxn>
                <a:cxn ang="0">
                  <a:pos x="1447" y="450"/>
                </a:cxn>
                <a:cxn ang="0">
                  <a:pos x="1336" y="683"/>
                </a:cxn>
                <a:cxn ang="0">
                  <a:pos x="1215" y="523"/>
                </a:cxn>
                <a:cxn ang="0">
                  <a:pos x="1182" y="606"/>
                </a:cxn>
                <a:cxn ang="0">
                  <a:pos x="1010" y="924"/>
                </a:cxn>
                <a:cxn ang="0">
                  <a:pos x="437" y="1011"/>
                </a:cxn>
                <a:cxn ang="0">
                  <a:pos x="140" y="949"/>
                </a:cxn>
                <a:cxn ang="0">
                  <a:pos x="46" y="751"/>
                </a:cxn>
                <a:cxn ang="0">
                  <a:pos x="46" y="547"/>
                </a:cxn>
                <a:cxn ang="0">
                  <a:pos x="0" y="378"/>
                </a:cxn>
                <a:cxn ang="0">
                  <a:pos x="447" y="103"/>
                </a:cxn>
              </a:cxnLst>
              <a:rect l="0" t="0" r="r" b="b"/>
              <a:pathLst>
                <a:path w="1447" h="1011">
                  <a:moveTo>
                    <a:pt x="447" y="103"/>
                  </a:moveTo>
                  <a:lnTo>
                    <a:pt x="507" y="29"/>
                  </a:lnTo>
                  <a:lnTo>
                    <a:pt x="777" y="34"/>
                  </a:lnTo>
                  <a:lnTo>
                    <a:pt x="968" y="0"/>
                  </a:lnTo>
                  <a:lnTo>
                    <a:pt x="1210" y="122"/>
                  </a:lnTo>
                  <a:lnTo>
                    <a:pt x="1331" y="88"/>
                  </a:lnTo>
                  <a:lnTo>
                    <a:pt x="1396" y="103"/>
                  </a:lnTo>
                  <a:lnTo>
                    <a:pt x="1410" y="402"/>
                  </a:lnTo>
                  <a:lnTo>
                    <a:pt x="1447" y="450"/>
                  </a:lnTo>
                  <a:lnTo>
                    <a:pt x="1336" y="683"/>
                  </a:lnTo>
                  <a:lnTo>
                    <a:pt x="1215" y="523"/>
                  </a:lnTo>
                  <a:lnTo>
                    <a:pt x="1182" y="606"/>
                  </a:lnTo>
                  <a:lnTo>
                    <a:pt x="1010" y="924"/>
                  </a:lnTo>
                  <a:lnTo>
                    <a:pt x="437" y="1011"/>
                  </a:lnTo>
                  <a:lnTo>
                    <a:pt x="140" y="949"/>
                  </a:lnTo>
                  <a:lnTo>
                    <a:pt x="46" y="751"/>
                  </a:lnTo>
                  <a:lnTo>
                    <a:pt x="46" y="547"/>
                  </a:lnTo>
                  <a:lnTo>
                    <a:pt x="0" y="378"/>
                  </a:lnTo>
                  <a:lnTo>
                    <a:pt x="447" y="10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ffectLst/>
            <a:sp3d>
              <a:bevelT w="139700" h="139700"/>
            </a:sp3d>
          </p:spPr>
          <p:txBody>
            <a:bodyPr anchor="ctr"/>
            <a:lstStyle/>
            <a:p>
              <a:pPr algn="ctr">
                <a:defRPr/>
              </a:pPr>
              <a:r>
                <a:rPr lang="en-GB" sz="2000" dirty="0">
                  <a:solidFill>
                    <a:srgbClr val="000000"/>
                  </a:solidFill>
                  <a:latin typeface="Montserrat Black" panose="00000A00000000000000" pitchFamily="2" charset="0"/>
                </a:rPr>
                <a:t>Consolidate learning</a:t>
              </a:r>
            </a:p>
          </p:txBody>
        </p:sp>
      </p:grpSp>
      <p:sp>
        <p:nvSpPr>
          <p:cNvPr id="17" name="AutoShape 191">
            <a:extLst>
              <a:ext uri="{FF2B5EF4-FFF2-40B4-BE49-F238E27FC236}">
                <a16:creationId xmlns:a16="http://schemas.microsoft.com/office/drawing/2014/main" id="{F63F126C-3CA8-48D1-BF15-A094882C0014}"/>
              </a:ext>
            </a:extLst>
          </p:cNvPr>
          <p:cNvSpPr>
            <a:spLocks noChangeArrowheads="1"/>
          </p:cNvSpPr>
          <p:nvPr/>
        </p:nvSpPr>
        <p:spPr bwMode="auto">
          <a:xfrm rot="18362813" flipV="1">
            <a:off x="9220222" y="1800683"/>
            <a:ext cx="685800" cy="685800"/>
          </a:xfrm>
          <a:prstGeom prst="leftArrow">
            <a:avLst>
              <a:gd name="adj1" fmla="val 42593"/>
              <a:gd name="adj2" fmla="val 34028"/>
            </a:avLst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GB"/>
          </a:p>
        </p:txBody>
      </p:sp>
      <p:pic>
        <p:nvPicPr>
          <p:cNvPr id="19" name="Graphic 18" descr="Programmer female outline">
            <a:extLst>
              <a:ext uri="{FF2B5EF4-FFF2-40B4-BE49-F238E27FC236}">
                <a16:creationId xmlns:a16="http://schemas.microsoft.com/office/drawing/2014/main" id="{056C190F-0A2D-48D8-83FF-C9C65FD0AE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33640" y="720675"/>
            <a:ext cx="1322641" cy="1322641"/>
          </a:xfrm>
          <a:prstGeom prst="rect">
            <a:avLst/>
          </a:prstGeom>
        </p:spPr>
      </p:pic>
      <p:pic>
        <p:nvPicPr>
          <p:cNvPr id="21" name="Graphic 20" descr="Books with solid fill">
            <a:extLst>
              <a:ext uri="{FF2B5EF4-FFF2-40B4-BE49-F238E27FC236}">
                <a16:creationId xmlns:a16="http://schemas.microsoft.com/office/drawing/2014/main" id="{E6DD4294-C27E-4C3C-9AFA-41358377B3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62165" y="4224989"/>
            <a:ext cx="1322641" cy="1322641"/>
          </a:xfrm>
          <a:prstGeom prst="rect">
            <a:avLst/>
          </a:prstGeom>
        </p:spPr>
      </p:pic>
      <p:pic>
        <p:nvPicPr>
          <p:cNvPr id="23" name="Graphic 22" descr="Storytelling outline">
            <a:extLst>
              <a:ext uri="{FF2B5EF4-FFF2-40B4-BE49-F238E27FC236}">
                <a16:creationId xmlns:a16="http://schemas.microsoft.com/office/drawing/2014/main" id="{92EA19C8-FEB6-427A-8033-B949B0492DD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462165" y="720674"/>
            <a:ext cx="1322641" cy="1322641"/>
          </a:xfrm>
          <a:prstGeom prst="rect">
            <a:avLst/>
          </a:prstGeom>
        </p:spPr>
      </p:pic>
      <p:pic>
        <p:nvPicPr>
          <p:cNvPr id="25" name="Graphic 24" descr="Handshake outline">
            <a:extLst>
              <a:ext uri="{FF2B5EF4-FFF2-40B4-BE49-F238E27FC236}">
                <a16:creationId xmlns:a16="http://schemas.microsoft.com/office/drawing/2014/main" id="{84E92322-FF67-42A8-9CC4-302C178922F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09274" y="4224989"/>
            <a:ext cx="1447007" cy="1447007"/>
          </a:xfrm>
          <a:prstGeom prst="rect">
            <a:avLst/>
          </a:prstGeom>
        </p:spPr>
      </p:pic>
      <p:sp>
        <p:nvSpPr>
          <p:cNvPr id="26" name="AutoShape 191">
            <a:extLst>
              <a:ext uri="{FF2B5EF4-FFF2-40B4-BE49-F238E27FC236}">
                <a16:creationId xmlns:a16="http://schemas.microsoft.com/office/drawing/2014/main" id="{994A1745-9FDD-4EF4-BAB5-59D9907293F1}"/>
              </a:ext>
            </a:extLst>
          </p:cNvPr>
          <p:cNvSpPr>
            <a:spLocks noChangeArrowheads="1"/>
          </p:cNvSpPr>
          <p:nvPr/>
        </p:nvSpPr>
        <p:spPr bwMode="auto">
          <a:xfrm rot="8016900" flipV="1">
            <a:off x="6640181" y="3870938"/>
            <a:ext cx="685800" cy="685800"/>
          </a:xfrm>
          <a:prstGeom prst="leftArrow">
            <a:avLst>
              <a:gd name="adj1" fmla="val 42593"/>
              <a:gd name="adj2" fmla="val 34028"/>
            </a:avLst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GB"/>
          </a:p>
        </p:txBody>
      </p:sp>
      <p:sp>
        <p:nvSpPr>
          <p:cNvPr id="27" name="AutoShape 191">
            <a:extLst>
              <a:ext uri="{FF2B5EF4-FFF2-40B4-BE49-F238E27FC236}">
                <a16:creationId xmlns:a16="http://schemas.microsoft.com/office/drawing/2014/main" id="{189CEF61-BEDC-4F77-AAF6-3218A3148DD5}"/>
              </a:ext>
            </a:extLst>
          </p:cNvPr>
          <p:cNvSpPr>
            <a:spLocks noChangeArrowheads="1"/>
          </p:cNvSpPr>
          <p:nvPr/>
        </p:nvSpPr>
        <p:spPr bwMode="auto">
          <a:xfrm rot="2794927" flipV="1">
            <a:off x="9121504" y="3795769"/>
            <a:ext cx="685800" cy="685800"/>
          </a:xfrm>
          <a:prstGeom prst="leftArrow">
            <a:avLst>
              <a:gd name="adj1" fmla="val 42593"/>
              <a:gd name="adj2" fmla="val 34028"/>
            </a:avLst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GB"/>
          </a:p>
        </p:txBody>
      </p:sp>
      <p:sp>
        <p:nvSpPr>
          <p:cNvPr id="28" name="AutoShape 191">
            <a:extLst>
              <a:ext uri="{FF2B5EF4-FFF2-40B4-BE49-F238E27FC236}">
                <a16:creationId xmlns:a16="http://schemas.microsoft.com/office/drawing/2014/main" id="{FD020D0F-FAAD-422B-B2B2-03C895F008F9}"/>
              </a:ext>
            </a:extLst>
          </p:cNvPr>
          <p:cNvSpPr>
            <a:spLocks noChangeArrowheads="1"/>
          </p:cNvSpPr>
          <p:nvPr/>
        </p:nvSpPr>
        <p:spPr bwMode="auto">
          <a:xfrm rot="13587204" flipV="1">
            <a:off x="6743897" y="1856395"/>
            <a:ext cx="685800" cy="685800"/>
          </a:xfrm>
          <a:prstGeom prst="leftArrow">
            <a:avLst>
              <a:gd name="adj1" fmla="val 42593"/>
              <a:gd name="adj2" fmla="val 34028"/>
            </a:avLst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GB"/>
          </a:p>
        </p:txBody>
      </p:sp>
      <p:sp>
        <p:nvSpPr>
          <p:cNvPr id="29" name="Text Box 97">
            <a:extLst>
              <a:ext uri="{FF2B5EF4-FFF2-40B4-BE49-F238E27FC236}">
                <a16:creationId xmlns:a16="http://schemas.microsoft.com/office/drawing/2014/main" id="{CC422890-3AA0-461A-A2C7-9C9AD302A6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23881" y="1916683"/>
            <a:ext cx="119616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0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0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GB" sz="1800" b="1" dirty="0">
                <a:solidFill>
                  <a:srgbClr val="000000"/>
                </a:solidFill>
                <a:latin typeface="+mn-lt"/>
                <a:cs typeface="Arial" charset="0"/>
              </a:rPr>
              <a:t>Course</a:t>
            </a:r>
          </a:p>
          <a:p>
            <a:pPr algn="ctr" eaLnBrk="1" hangingPunct="1">
              <a:spcBef>
                <a:spcPct val="0"/>
              </a:spcBef>
            </a:pPr>
            <a:r>
              <a:rPr lang="en-GB" sz="1800" b="1" dirty="0">
                <a:solidFill>
                  <a:srgbClr val="000000"/>
                </a:solidFill>
                <a:latin typeface="+mn-lt"/>
                <a:cs typeface="Arial" charset="0"/>
              </a:rPr>
              <a:t>material</a:t>
            </a:r>
          </a:p>
        </p:txBody>
      </p:sp>
      <p:sp>
        <p:nvSpPr>
          <p:cNvPr id="30" name="Text Box 73">
            <a:extLst>
              <a:ext uri="{FF2B5EF4-FFF2-40B4-BE49-F238E27FC236}">
                <a16:creationId xmlns:a16="http://schemas.microsoft.com/office/drawing/2014/main" id="{7152BB44-9BEE-462E-ABF9-A30BEC74BF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35010" y="735663"/>
            <a:ext cx="115288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0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0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GB" sz="1800" b="1" dirty="0">
                <a:solidFill>
                  <a:srgbClr val="000000"/>
                </a:solidFill>
                <a:latin typeface="+mn-lt"/>
                <a:cs typeface="Arial" charset="0"/>
              </a:rPr>
              <a:t>Doing it</a:t>
            </a:r>
          </a:p>
          <a:p>
            <a:pPr algn="ctr" eaLnBrk="1" hangingPunct="1">
              <a:spcBef>
                <a:spcPct val="0"/>
              </a:spcBef>
            </a:pPr>
            <a:r>
              <a:rPr lang="en-GB" sz="1800" b="1" dirty="0">
                <a:solidFill>
                  <a:srgbClr val="000000"/>
                </a:solidFill>
                <a:latin typeface="+mn-lt"/>
                <a:cs typeface="Arial" charset="0"/>
              </a:rPr>
              <a:t>for real</a:t>
            </a:r>
          </a:p>
        </p:txBody>
      </p:sp>
      <p:sp>
        <p:nvSpPr>
          <p:cNvPr id="31" name="Text Box 71">
            <a:extLst>
              <a:ext uri="{FF2B5EF4-FFF2-40B4-BE49-F238E27FC236}">
                <a16:creationId xmlns:a16="http://schemas.microsoft.com/office/drawing/2014/main" id="{06DC1100-AAC3-4F26-8FAF-62E354969C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07165" y="5464708"/>
            <a:ext cx="1124026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0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0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GB" sz="1800" b="1" dirty="0">
                <a:solidFill>
                  <a:srgbClr val="000000"/>
                </a:solidFill>
                <a:latin typeface="+mn-lt"/>
                <a:cs typeface="Arial" charset="0"/>
              </a:rPr>
              <a:t>Further</a:t>
            </a:r>
          </a:p>
          <a:p>
            <a:pPr algn="ctr" eaLnBrk="1" hangingPunct="1">
              <a:spcBef>
                <a:spcPct val="0"/>
              </a:spcBef>
            </a:pPr>
            <a:r>
              <a:rPr lang="en-GB" sz="1800" b="1" dirty="0">
                <a:solidFill>
                  <a:srgbClr val="000000"/>
                </a:solidFill>
                <a:latin typeface="+mn-lt"/>
                <a:cs typeface="Arial" charset="0"/>
              </a:rPr>
              <a:t>reading</a:t>
            </a:r>
          </a:p>
        </p:txBody>
      </p:sp>
      <p:sp>
        <p:nvSpPr>
          <p:cNvPr id="32" name="Text Box 72">
            <a:extLst>
              <a:ext uri="{FF2B5EF4-FFF2-40B4-BE49-F238E27FC236}">
                <a16:creationId xmlns:a16="http://schemas.microsoft.com/office/drawing/2014/main" id="{41FC7468-4654-47A4-8521-5641BB1ED6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31804" y="5187709"/>
            <a:ext cx="1159293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0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0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GB" sz="1800" b="1" dirty="0">
                <a:solidFill>
                  <a:srgbClr val="000000"/>
                </a:solidFill>
                <a:latin typeface="+mn-lt"/>
                <a:cs typeface="Arial" charset="0"/>
              </a:rPr>
              <a:t>Support</a:t>
            </a:r>
          </a:p>
          <a:p>
            <a:pPr algn="ctr" eaLnBrk="1" hangingPunct="1">
              <a:spcBef>
                <a:spcPct val="0"/>
              </a:spcBef>
            </a:pPr>
            <a:r>
              <a:rPr lang="en-GB" sz="1800" b="1" dirty="0">
                <a:solidFill>
                  <a:srgbClr val="000000"/>
                </a:solidFill>
                <a:latin typeface="+mn-lt"/>
                <a:cs typeface="Arial" charset="0"/>
              </a:rPr>
              <a:t>from </a:t>
            </a:r>
            <a:br>
              <a:rPr lang="en-GB" sz="1800" b="1" dirty="0">
                <a:solidFill>
                  <a:srgbClr val="000000"/>
                </a:solidFill>
                <a:latin typeface="+mn-lt"/>
                <a:cs typeface="Arial" charset="0"/>
              </a:rPr>
            </a:br>
            <a:r>
              <a:rPr lang="en-GB" sz="1800" b="1" dirty="0">
                <a:solidFill>
                  <a:srgbClr val="000000"/>
                </a:solidFill>
                <a:latin typeface="+mn-lt"/>
                <a:cs typeface="Arial" charset="0"/>
              </a:rPr>
              <a:t>QA</a:t>
            </a:r>
          </a:p>
        </p:txBody>
      </p:sp>
    </p:spTree>
    <p:extLst>
      <p:ext uri="{BB962C8B-B14F-4D97-AF65-F5344CB8AC3E}">
        <p14:creationId xmlns:p14="http://schemas.microsoft.com/office/powerpoint/2010/main" val="26638259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Hope you enjoyed this training course.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85300" y="5768975"/>
            <a:ext cx="5627171" cy="70584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15000"/>
              <a:buFontTx/>
              <a:buNone/>
              <a:defRPr sz="18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355600" indent="-2667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5000"/>
              <a:buFontTx/>
              <a:buBlip>
                <a:blip r:embed="rId3"/>
              </a:buBlip>
              <a:tabLst/>
              <a:defRPr sz="18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355600" indent="-2667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0000"/>
              <a:buFontTx/>
              <a:buBlip>
                <a:blip r:embed="rId3"/>
              </a:buBlip>
              <a:tabLst/>
              <a:defRPr sz="18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355600" indent="-2667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0000"/>
              <a:buFontTx/>
              <a:buBlip>
                <a:blip r:embed="rId3"/>
              </a:buBlip>
              <a:tabLst/>
              <a:defRPr sz="18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355600" indent="-2667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5000"/>
              <a:buFontTx/>
              <a:buBlip>
                <a:blip r:embed="rId3"/>
              </a:buBlip>
              <a:tabLst/>
              <a:defRPr sz="18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1854440757"/>
      </p:ext>
    </p:extLst>
  </p:cSld>
  <p:clrMapOvr>
    <a:masterClrMapping/>
  </p:clrMapOvr>
</p:sld>
</file>

<file path=ppt/theme/theme1.xml><?xml version="1.0" encoding="utf-8"?>
<a:theme xmlns:a="http://schemas.openxmlformats.org/drawingml/2006/main" name="PPM Courseware Slides">
  <a:themeElements>
    <a:clrScheme name="QA bright">
      <a:dk1>
        <a:sysClr val="windowText" lastClr="000000"/>
      </a:dk1>
      <a:lt1>
        <a:sysClr val="window" lastClr="FFFFFF"/>
      </a:lt1>
      <a:dk2>
        <a:srgbClr val="1F497D"/>
      </a:dk2>
      <a:lt2>
        <a:srgbClr val="F2F2F2"/>
      </a:lt2>
      <a:accent1>
        <a:srgbClr val="00519C"/>
      </a:accent1>
      <a:accent2>
        <a:srgbClr val="005BAA"/>
      </a:accent2>
      <a:accent3>
        <a:srgbClr val="4591CE"/>
      </a:accent3>
      <a:accent4>
        <a:srgbClr val="E50049"/>
      </a:accent4>
      <a:accent5>
        <a:srgbClr val="7713B2"/>
      </a:accent5>
      <a:accent6>
        <a:srgbClr val="18BF2B"/>
      </a:accent6>
      <a:hlink>
        <a:srgbClr val="0000FF"/>
      </a:hlink>
      <a:folHlink>
        <a:srgbClr val="800080"/>
      </a:folHlink>
    </a:clrScheme>
    <a:fontScheme name="QA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 sz="1600" dirty="0" smtClean="0">
            <a:solidFill>
              <a:schemeClr val="tx1"/>
            </a:solidFill>
            <a:cs typeface="Arial" pitchFamily="34" charset="0"/>
          </a:defRPr>
        </a:defPPr>
      </a:lstStyle>
      <a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a:style>
    </a:spDef>
    <a:lnDef>
      <a:spPr>
        <a:ln w="381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solidFill>
          <a:srgbClr val="B9CDE5"/>
        </a:solidFill>
      </a:spPr>
      <a:bodyPr wrap="square" rtlCol="0">
        <a:spAutoFit/>
      </a:bodyPr>
      <a:lstStyle>
        <a:defPPr>
          <a:defRPr sz="2000" dirty="0" smtClean="0">
            <a:latin typeface="Courier New" pitchFamily="49" charset="0"/>
            <a:cs typeface="Courier New" pitchFamily="49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IK_Slides_2017.potx" id="{5D5C0837-108E-43E7-8981-CE5A0724CB51}" vid="{294C52EF-7CB5-4F85-B807-6BB6448A4DF1}"/>
    </a:ext>
  </a:extLst>
</a:theme>
</file>

<file path=ppt/theme/theme2.xml><?xml version="1.0" encoding="utf-8"?>
<a:theme xmlns:a="http://schemas.openxmlformats.org/drawingml/2006/main" name="2_QA_DivSlides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6E6B1516-6D1C-4FBD-AF93-6EEE726A80B9}"/>
    </a:ext>
  </a:extLst>
</a:theme>
</file>

<file path=ppt/theme/theme3.xml><?xml version="1.0" encoding="utf-8"?>
<a:theme xmlns:a="http://schemas.openxmlformats.org/drawingml/2006/main" name="3_QA_ContSlides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99BD60D0-E4C9-4F6E-BF4B-1B224EC6A50A}"/>
    </a:ext>
  </a:extLst>
</a:theme>
</file>

<file path=ppt/theme/theme4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rgbClr val="FFFFFF"/>
      </a:lt1>
      <a:dk2>
        <a:srgbClr val="4F81BD"/>
      </a:dk2>
      <a:lt2>
        <a:srgbClr val="AAAAAA"/>
      </a:lt2>
      <a:accent1>
        <a:srgbClr val="B8CCE4"/>
      </a:accent1>
      <a:accent2>
        <a:srgbClr val="E1FFE1"/>
      </a:accent2>
      <a:accent3>
        <a:srgbClr val="FFFFFF"/>
      </a:accent3>
      <a:accent4>
        <a:srgbClr val="0070C0"/>
      </a:accent4>
      <a:accent5>
        <a:srgbClr val="FFFFD9"/>
      </a:accent5>
      <a:accent6>
        <a:srgbClr val="CCE7CC"/>
      </a:accent6>
      <a:hlink>
        <a:srgbClr val="AAAAAA"/>
      </a:hlink>
      <a:folHlink>
        <a:srgbClr val="000066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d9d04ef3-bcb7-4ae4-a62d-289c704a8497" xsi:nil="true"/>
    <lcf76f155ced4ddcb4097134ff3c332f xmlns="913fe58e-060a-4373-b11d-b366e3be4652">
      <Terms xmlns="http://schemas.microsoft.com/office/infopath/2007/PartnerControls"/>
    </lcf76f155ced4ddcb4097134ff3c332f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73D98DD7F7D1B4CA343FFC9BA0D08F2" ma:contentTypeVersion="14" ma:contentTypeDescription="Create a new document." ma:contentTypeScope="" ma:versionID="f5b787ffde9de8eed7b2a76560910c0f">
  <xsd:schema xmlns:xsd="http://www.w3.org/2001/XMLSchema" xmlns:xs="http://www.w3.org/2001/XMLSchema" xmlns:p="http://schemas.microsoft.com/office/2006/metadata/properties" xmlns:ns2="913fe58e-060a-4373-b11d-b366e3be4652" xmlns:ns3="d9d04ef3-bcb7-4ae4-a62d-289c704a8497" targetNamespace="http://schemas.microsoft.com/office/2006/metadata/properties" ma:root="true" ma:fieldsID="53a1b84068abfc2e8b13ed24d677af21" ns2:_="" ns3:_="">
    <xsd:import namespace="913fe58e-060a-4373-b11d-b366e3be4652"/>
    <xsd:import namespace="d9d04ef3-bcb7-4ae4-a62d-289c704a849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MediaServiceSearchProperties" minOccurs="0"/>
                <xsd:element ref="ns2:lcf76f155ced4ddcb4097134ff3c332f" minOccurs="0"/>
                <xsd:element ref="ns3:TaxCatchAll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13fe58e-060a-4373-b11d-b366e3be465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3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6" nillable="true" ma:displayName="MediaLengthInSeconds" ma:hidden="true" ma:internalName="MediaLengthInSeconds" ma:readOnly="true">
      <xsd:simpleType>
        <xsd:restriction base="dms:Unknown"/>
      </xsd:simpleType>
    </xsd:element>
    <xsd:element name="MediaServiceSearchProperties" ma:index="17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lcf76f155ced4ddcb4097134ff3c332f" ma:index="19" nillable="true" ma:taxonomy="true" ma:internalName="lcf76f155ced4ddcb4097134ff3c332f" ma:taxonomyFieldName="MediaServiceImageTags" ma:displayName="Image Tags" ma:readOnly="false" ma:fieldId="{5cf76f15-5ced-4ddc-b409-7134ff3c332f}" ma:taxonomyMulti="true" ma:sspId="85f1f1f9-0179-4c93-b971-8e9741e0450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9d04ef3-bcb7-4ae4-a62d-289c704a849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0" nillable="true" ma:displayName="Taxonomy Catch All Column" ma:hidden="true" ma:list="{0418cb5f-0ed4-4140-b688-db7f9630287e}" ma:internalName="TaxCatchAll" ma:showField="CatchAllData" ma:web="d9d04ef3-bcb7-4ae4-a62d-289c704a849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A073598-3CBC-46A0-9446-96B4DED3F7D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52C1FCC-81B0-4EF1-9A66-DE70630B423B}">
  <ds:schemaRefs>
    <ds:schemaRef ds:uri="http://schemas.microsoft.com/office/2006/documentManagement/types"/>
    <ds:schemaRef ds:uri="7CD051A0-1668-425F-91BC-9848CE12BA62"/>
    <ds:schemaRef ds:uri="http://purl.org/dc/elements/1.1/"/>
    <ds:schemaRef ds:uri="http://schemas.openxmlformats.org/package/2006/metadata/core-properties"/>
    <ds:schemaRef ds:uri="http://schemas.microsoft.com/office/infopath/2007/PartnerControls"/>
    <ds:schemaRef ds:uri="http://purl.org/dc/terms/"/>
    <ds:schemaRef ds:uri="http://schemas.microsoft.com/office/2006/metadata/propertie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3CE08052-42BB-4E6E-8784-D2283B86C506}"/>
</file>

<file path=docProps/app.xml><?xml version="1.0" encoding="utf-8"?>
<Properties xmlns="http://schemas.openxmlformats.org/officeDocument/2006/extended-properties" xmlns:vt="http://schemas.openxmlformats.org/officeDocument/2006/docPropsVTypes">
  <Template>PPM Courseware Slides</Template>
  <TotalTime>47</TotalTime>
  <Words>119</Words>
  <Application>Microsoft Office PowerPoint</Application>
  <PresentationFormat>Widescreen</PresentationFormat>
  <Paragraphs>24</Paragraphs>
  <Slides>5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5</vt:i4>
      </vt:variant>
    </vt:vector>
  </HeadingPairs>
  <TitlesOfParts>
    <vt:vector size="16" baseType="lpstr">
      <vt:lpstr>-apple-system</vt:lpstr>
      <vt:lpstr>Arial</vt:lpstr>
      <vt:lpstr>Figtree</vt:lpstr>
      <vt:lpstr>Figtree ExtraBold</vt:lpstr>
      <vt:lpstr>Montserrat Black</vt:lpstr>
      <vt:lpstr>Segoe UI</vt:lpstr>
      <vt:lpstr>Segoe UI Light</vt:lpstr>
      <vt:lpstr>var(--fontFamilyBase)</vt:lpstr>
      <vt:lpstr>PPM Courseware Slides</vt:lpstr>
      <vt:lpstr>2_QA_DivSlides</vt:lpstr>
      <vt:lpstr>3_QA_ContSlides</vt:lpstr>
      <vt:lpstr>Conclusion</vt:lpstr>
      <vt:lpstr>Overview</vt:lpstr>
      <vt:lpstr>Review Aims And Objectives </vt:lpstr>
      <vt:lpstr>What’s Next? </vt:lpstr>
      <vt:lpstr>Hope you enjoyed this training course.</vt:lpstr>
    </vt:vector>
  </TitlesOfParts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Conclusion</dc:title>
  <dc:creator>Ed Wright</dc:creator>
  <cp:lastModifiedBy>Smith, Andy</cp:lastModifiedBy>
  <cp:revision>11</cp:revision>
  <dcterms:created xsi:type="dcterms:W3CDTF">2018-07-31T12:55:33Z</dcterms:created>
  <dcterms:modified xsi:type="dcterms:W3CDTF">2024-06-20T08:18:56Z</dcterms:modified>
  <cp:category>Chapter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hapter">
    <vt:lpwstr>1</vt:lpwstr>
  </property>
  <property fmtid="{D5CDD505-2E9C-101B-9397-08002B2CF9AE}" pid="3" name="ContentTypeId">
    <vt:lpwstr>0x010100273D98DD7F7D1B4CA343FFC9BA0D08F2</vt:lpwstr>
  </property>
  <property fmtid="{D5CDD505-2E9C-101B-9397-08002B2CF9AE}" pid="4" name="BookType">
    <vt:lpwstr>8</vt:lpwstr>
  </property>
</Properties>
</file>